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37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DÂNG </a:t>
            </a:r>
            <a:r>
              <a:rPr lang="en-US" dirty="0" smtClean="0"/>
              <a:t>TRỌN</a:t>
            </a:r>
            <a:br>
              <a:rPr lang="en-US" dirty="0" smtClean="0"/>
            </a:br>
            <a:r>
              <a:rPr lang="en-US" dirty="0" smtClean="0"/>
              <a:t>CHO </a:t>
            </a:r>
            <a:r>
              <a:rPr lang="en-US" dirty="0"/>
              <a:t>GIÊ-XU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Xin </a:t>
            </a:r>
            <a:r>
              <a:rPr lang="vi-VN" dirty="0" smtClean="0"/>
              <a:t>Ngài tha thứ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mọi </a:t>
            </a:r>
            <a:r>
              <a:rPr lang="vi-VN" dirty="0" smtClean="0"/>
              <a:t>tội tình ô nhơ,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</a:t>
            </a:r>
            <a:r>
              <a:rPr lang="vi-VN" dirty="0" smtClean="0"/>
              <a:t>Ngài dắt</a:t>
            </a:r>
            <a:r>
              <a:rPr lang="en-US" dirty="0" smtClean="0"/>
              <a:t> </a:t>
            </a:r>
            <a:r>
              <a:rPr lang="vi-VN" dirty="0" smtClean="0"/>
              <a:t>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trọn </a:t>
            </a:r>
            <a:r>
              <a:rPr lang="vi-VN" dirty="0" smtClean="0"/>
              <a:t>bước đi.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Tâm này nguyện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dâng trọn cho Giê-xu </a:t>
            </a:r>
            <a:r>
              <a:rPr lang="vi-VN" dirty="0" smtClean="0"/>
              <a:t>thôi</a:t>
            </a:r>
            <a:r>
              <a:rPr lang="en-US" dirty="0" smtClean="0"/>
              <a:t>. T</a:t>
            </a:r>
            <a:r>
              <a:rPr lang="vi-VN" dirty="0" smtClean="0"/>
              <a:t>ôi nguyện theo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chân Ngài không thôi.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đưa dắt tôi và Chúa yêu tôi suốt cuộc </a:t>
            </a:r>
            <a:r>
              <a:rPr lang="vi-VN" dirty="0" smtClean="0"/>
              <a:t>đời,</a:t>
            </a:r>
            <a:r>
              <a:rPr lang="en-US" dirty="0" smtClean="0"/>
              <a:t> </a:t>
            </a:r>
            <a:r>
              <a:rPr lang="vi-VN" dirty="0" smtClean="0"/>
              <a:t>Chúa mang tội tôi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thân Ngài nát tan.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Ngài ban ơn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dắt </a:t>
            </a:r>
            <a:r>
              <a:rPr lang="vi-VN" dirty="0" smtClean="0"/>
              <a:t>dìu bước không </a:t>
            </a:r>
            <a:r>
              <a:rPr lang="vi-VN" dirty="0" smtClean="0"/>
              <a:t>rời,</a:t>
            </a:r>
            <a:r>
              <a:rPr lang="en-US" dirty="0" smtClean="0"/>
              <a:t> </a:t>
            </a:r>
            <a:r>
              <a:rPr lang="vi-VN" dirty="0" smtClean="0"/>
              <a:t>cho đời tôi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luôn được tươi vui.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Xin </a:t>
            </a:r>
            <a:r>
              <a:rPr lang="vi-VN" dirty="0" smtClean="0"/>
              <a:t>Ngài đưa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tình </a:t>
            </a:r>
            <a:r>
              <a:rPr lang="vi-VN" dirty="0" smtClean="0"/>
              <a:t>yêu thật bao la,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tôi </a:t>
            </a:r>
            <a:r>
              <a:rPr lang="vi-VN" dirty="0" smtClean="0"/>
              <a:t>và Christ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muôn </a:t>
            </a:r>
            <a:r>
              <a:rPr lang="vi-VN" dirty="0" smtClean="0"/>
              <a:t>đời với </a:t>
            </a:r>
            <a:r>
              <a:rPr lang="vi-VN" dirty="0" smtClean="0"/>
              <a:t>nhau.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Khi lòng bâng khuâng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Giê- xu dẹp đi ngay.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Tôi được luôn bên Ngài không thôi.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đưa dắt tôi và Chúa yêu tôi suốt cuộc </a:t>
            </a:r>
            <a:r>
              <a:rPr lang="vi-VN" dirty="0" smtClean="0"/>
              <a:t>đời,</a:t>
            </a:r>
            <a:r>
              <a:rPr lang="en-US" dirty="0" smtClean="0"/>
              <a:t> </a:t>
            </a:r>
            <a:r>
              <a:rPr lang="vi-VN" dirty="0" smtClean="0"/>
              <a:t>Chúa mang tội tôi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thân Ngài nát tan.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Ngài ban ơn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dắt </a:t>
            </a:r>
            <a:r>
              <a:rPr lang="vi-VN" dirty="0" smtClean="0"/>
              <a:t>dìu bước không </a:t>
            </a:r>
            <a:r>
              <a:rPr lang="vi-VN" dirty="0" smtClean="0"/>
              <a:t>rời,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đời tôi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luôn được tươi vui.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61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DÂNG TRỌN CHO GIÊ-XU</vt:lpstr>
      <vt:lpstr>1. Xin Ngài tha thứ  mọi tội tình ô nhơ,  xin Ngài dắt tôi  trọn bước đi.</vt:lpstr>
      <vt:lpstr>Tâm này nguyện dâng trọn cho Giê-xu thôi. Tôi nguyện theo chân Ngài không thôi.</vt:lpstr>
      <vt:lpstr>Chúa đưa dắt tôi và Chúa yêu tôi suốt cuộc đời, Chúa mang tội tôi thân Ngài nát tan.</vt:lpstr>
      <vt:lpstr>Xin Ngài ban ơn  dắt dìu bước không rời, cho đời tôi luôn được tươi vui.</vt:lpstr>
      <vt:lpstr>2. Xin Ngài đưa tôi  tình yêu thật bao la,  tôi và Christ  muôn đời với nhau.</vt:lpstr>
      <vt:lpstr>Khi lòng bâng khuâng Giê- xu dẹp đi ngay.  Tôi được luôn bên Ngài không thôi.</vt:lpstr>
      <vt:lpstr>Chúa đưa dắt tôi và Chúa yêu tôi suốt cuộc đời, Chúa mang tội tôi thân Ngài nát tan.</vt:lpstr>
      <vt:lpstr>Xin Ngài ban ơn  dắt dìu bước không rời, cho đời tôi luôn được tươi vui.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DÂNG TRỌN CHO GIÊ-XU</dc:title>
  <dc:creator>Huu Loi Dao</dc:creator>
  <cp:lastModifiedBy>Ha Le</cp:lastModifiedBy>
  <cp:revision>3</cp:revision>
  <dcterms:created xsi:type="dcterms:W3CDTF">2018-01-21T17:52:23Z</dcterms:created>
  <dcterms:modified xsi:type="dcterms:W3CDTF">2018-02-08T08:10:09Z</dcterms:modified>
</cp:coreProperties>
</file>