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KHÔNG AI NGOÀI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Con mong ước gì cao xa, ngoài Giê-xu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yêu con,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Nhờ dòng huyết báu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Giê-xu con được sạch tội được đổi mới.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Tình yêu Chúa thật bao la làm lòng con thấy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thỏa vui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mtClean="0"/>
              <a:t>mãi trong con dịu dàng làm lòng con ấm 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KHÔNG AI NGOÀI CHÚA</vt:lpstr>
      <vt:lpstr>Con mong ước gì cao xa, ngoài Giê-xu Chúa yêu con,</vt:lpstr>
      <vt:lpstr>Nhờ dòng huyết báu Giê-xu con được sạch tội được đổi mới.</vt:lpstr>
      <vt:lpstr>Tình yêu Chúa thật bao la làm lòng con thấy thỏa vui luôn.</vt:lpstr>
      <vt:lpstr>Tình yêu Chúa mãi trong con dịu dàng làm lòng con ấm êm.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KHÔNG AI NGOÀI CHÚA</dc:title>
  <dc:creator>Huu Loi Dao</dc:creator>
  <cp:lastModifiedBy>Ha Le</cp:lastModifiedBy>
  <cp:revision>1</cp:revision>
  <dcterms:created xsi:type="dcterms:W3CDTF">2018-01-21T17:57:54Z</dcterms:created>
  <dcterms:modified xsi:type="dcterms:W3CDTF">2018-02-08T08:10:38Z</dcterms:modified>
</cp:coreProperties>
</file>