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9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 autoAdjust="0"/>
    <p:restoredTop sz="86364" autoAdjust="0"/>
  </p:normalViewPr>
  <p:slideViewPr>
    <p:cSldViewPr snapToGrid="0">
      <p:cViewPr varScale="1">
        <p:scale>
          <a:sx n="79" d="100"/>
          <a:sy n="79" d="100"/>
        </p:scale>
        <p:origin x="4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BÀI CA TÂM LINH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Giê-xu, Chúa Giê-xu,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cuộc sống con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thuộc</a:t>
            </a:r>
            <a:r>
              <a:rPr lang="en-US" dirty="0" smtClean="0"/>
              <a:t> </a:t>
            </a:r>
            <a:r>
              <a:rPr lang="vi-VN" dirty="0" smtClean="0"/>
              <a:t>Ngài hôm nay.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Giê-xu, con xin Ngài,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đến trong tâm hồn nầy.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Cầu </a:t>
            </a:r>
            <a:r>
              <a:rPr lang="vi-VN" dirty="0" smtClean="0"/>
              <a:t>xin Thiên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Chí </a:t>
            </a:r>
            <a:r>
              <a:rPr lang="vi-VN" dirty="0" smtClean="0"/>
              <a:t>Ái phủ kín </a:t>
            </a:r>
            <a:r>
              <a:rPr lang="vi-VN" dirty="0" smtClean="0"/>
              <a:t>lòng</a:t>
            </a:r>
            <a:r>
              <a:rPr lang="en-US" dirty="0" smtClean="0"/>
              <a:t> </a:t>
            </a:r>
            <a:r>
              <a:rPr lang="vi-VN" dirty="0" smtClean="0"/>
              <a:t>bằng tình yêu thương không đổi dời.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lau hết nước mắt, khoả lấp mảnh hồn tan </a:t>
            </a:r>
            <a:r>
              <a:rPr lang="vi-VN" dirty="0" smtClean="0"/>
              <a:t>vỡ.</a:t>
            </a:r>
            <a:r>
              <a:rPr lang="en-US" dirty="0" smtClean="0"/>
              <a:t> </a:t>
            </a:r>
            <a:r>
              <a:rPr lang="vi-VN" dirty="0" smtClean="0"/>
              <a:t>Nguyện dâng lên 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tất cả những ước vọng.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Thần linh Cha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sẽ đến vỗ </a:t>
            </a:r>
            <a:r>
              <a:rPr lang="vi-VN" dirty="0" smtClean="0"/>
              <a:t>về.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Hàn gắn hết những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vết thương long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ban cho bình 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Giê-xu, Chúa Giê-xu,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cuộc sống con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dâng Ngài hôm nay.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Giê-xu, Chúa Giê-xu,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đến trong tâm hồn nầy.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Cùng </a:t>
            </a:r>
            <a:r>
              <a:rPr lang="vi-VN" dirty="0" smtClean="0"/>
              <a:t>dâng lên 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tiếng hát với chúc </a:t>
            </a:r>
            <a:r>
              <a:rPr lang="vi-VN" dirty="0" smtClean="0"/>
              <a:t>tụng,</a:t>
            </a:r>
            <a:r>
              <a:rPr lang="en-US" dirty="0" smtClean="0"/>
              <a:t> </a:t>
            </a:r>
            <a:r>
              <a:rPr lang="vi-VN" dirty="0" smtClean="0"/>
              <a:t>niềm an vui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dâng ngây ngất lòng.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1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Ngợi Danh Cha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yêu thương,</a:t>
            </a:r>
            <a:r>
              <a:rPr lang="en-US" dirty="0" smtClean="0"/>
              <a:t> </a:t>
            </a:r>
            <a:r>
              <a:rPr lang="vi-VN" dirty="0" smtClean="0"/>
              <a:t>dâng Cha cuộc đời tan vỡ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vi-VN" dirty="0" smtClean="0"/>
              <a:t>Nguyện trao lên Chúa nước mắt những</a:t>
            </a:r>
            <a:r>
              <a:rPr lang="en-US" dirty="0" smtClean="0"/>
              <a:t> </a:t>
            </a:r>
            <a:r>
              <a:rPr lang="vi-VN" dirty="0" smtClean="0"/>
              <a:t>chuỗi ngày.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Hồn cô liêu, âu lo,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thất </a:t>
            </a:r>
            <a:r>
              <a:rPr lang="vi-VN" dirty="0" smtClean="0"/>
              <a:t>vọng.</a:t>
            </a:r>
            <a:r>
              <a:rPr lang="en-US" dirty="0" smtClean="0"/>
              <a:t> </a:t>
            </a:r>
            <a:r>
              <a:rPr lang="vi-VN" dirty="0" smtClean="0"/>
              <a:t>Nhận lấy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sức sống mới Cha ban trong danh</a:t>
            </a:r>
            <a:r>
              <a:rPr lang="en-US" dirty="0"/>
              <a:t> </a:t>
            </a:r>
            <a:r>
              <a:rPr lang="vi-VN" dirty="0" smtClean="0"/>
              <a:t>Giê-xu.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</TotalTime>
  <Words>67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BÀI CA TÂM LINH</vt:lpstr>
      <vt:lpstr>1. Cầu xin Thiên Chúa  Chí Ái phủ kín lòng bằng tình yêu thương không đổi dời.</vt:lpstr>
      <vt:lpstr>Ngài lau hết nước mắt, khoả lấp mảnh hồn tan vỡ. Nguyện dâng lên Chúa tất cả những ước vọng.</vt:lpstr>
      <vt:lpstr>Thần linh Cha sẽ đến vỗ về.  Hàn gắn hết những vết thương long ban cho bình an.</vt:lpstr>
      <vt:lpstr>Giê-xu, Chúa Giê-xu, cuộc sống con dâng Ngài hôm nay.</vt:lpstr>
      <vt:lpstr>Giê-xu, Chúa Giê-xu, đến trong tâm hồn nầy.</vt:lpstr>
      <vt:lpstr>2. Cùng dâng lên Chúa tiếng hát với chúc tụng, niềm an vui dâng ngây ngất lòng.</vt:lpstr>
      <vt:lpstr>Ngợi Danh Cha yêu thương, dâng Cha cuộc đời tan vỡ. Nguyện trao lên Chúa nước mắt những chuỗi ngày.</vt:lpstr>
      <vt:lpstr>Hồn cô liêu, âu lo, thất vọng. Nhận lấy  sức sống mới Cha ban trong danh Giê-xu.</vt:lpstr>
      <vt:lpstr>Giê-xu, Chúa Giê-xu, cuộc sống con thuộc Ngài hôm nay. </vt:lpstr>
      <vt:lpstr>Giê-xu, con xin Ngài, đến trong tâm hồn nầy.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CA TÂM LINH</dc:title>
  <dc:creator>Huu Loi Dao</dc:creator>
  <cp:lastModifiedBy>Ha Le</cp:lastModifiedBy>
  <cp:revision>3</cp:revision>
  <dcterms:created xsi:type="dcterms:W3CDTF">2018-01-21T18:10:55Z</dcterms:created>
  <dcterms:modified xsi:type="dcterms:W3CDTF">2018-02-08T08:12:51Z</dcterms:modified>
</cp:coreProperties>
</file>