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GẦN CHÚA 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Gần bên Chúa, Chúa ơi, cho con gần Chúa </a:t>
            </a:r>
            <a:r>
              <a:rPr lang="vi-VN" dirty="0" smtClean="0"/>
              <a:t>hơn.</a:t>
            </a:r>
            <a:r>
              <a:rPr lang="en-US" dirty="0" smtClean="0"/>
              <a:t> </a:t>
            </a:r>
            <a:r>
              <a:rPr lang="vi-VN" dirty="0" smtClean="0"/>
              <a:t>Gần bên Chúa,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phước thay cho người theo Chúa.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Gần bên Chúa</a:t>
            </a:r>
            <a:r>
              <a:rPr lang="en-US" dirty="0" smtClean="0"/>
              <a:t> </a:t>
            </a:r>
            <a:r>
              <a:rPr lang="vi-VN" dirty="0" smtClean="0"/>
              <a:t>để con không mặc cảm cô </a:t>
            </a:r>
            <a:r>
              <a:rPr lang="vi-VN" dirty="0" smtClean="0"/>
              <a:t>đơn.</a:t>
            </a:r>
            <a:r>
              <a:rPr lang="en-US" dirty="0" smtClean="0"/>
              <a:t> </a:t>
            </a:r>
            <a:r>
              <a:rPr lang="vi-VN" dirty="0" smtClean="0"/>
              <a:t>Gần bên Chúa để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yêu Cha nhiều hơn.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trông mong Cha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từ sáng sớm trưa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ban </a:t>
            </a:r>
            <a:r>
              <a:rPr lang="vi-VN" dirty="0" smtClean="0"/>
              <a:t>chiều.</a:t>
            </a:r>
            <a:r>
              <a:rPr lang="en-US" dirty="0" smtClean="0"/>
              <a:t> </a:t>
            </a:r>
            <a:r>
              <a:rPr lang="vi-VN" dirty="0" smtClean="0"/>
              <a:t>Mong tâm linh con</a:t>
            </a:r>
            <a:r>
              <a:rPr lang="en-US" dirty="0"/>
              <a:t> </a:t>
            </a:r>
            <a:r>
              <a:rPr lang="vi-VN" dirty="0" smtClean="0"/>
              <a:t>gần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mãi không</a:t>
            </a:r>
            <a:r>
              <a:rPr lang="en-US" dirty="0"/>
              <a:t> </a:t>
            </a:r>
            <a:r>
              <a:rPr lang="vi-VN" dirty="0" smtClean="0"/>
              <a:t>lìa xa.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yêu Cha luôn vì con được gần bên </a:t>
            </a:r>
            <a:r>
              <a:rPr lang="vi-VN" dirty="0" smtClean="0"/>
              <a:t>Chúa.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Chúa ơi cho con được gần bên Chúa muôn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Dù bao lúc khó nguy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hay khổ </a:t>
            </a:r>
            <a:r>
              <a:rPr lang="vi-VN" dirty="0" smtClean="0"/>
              <a:t>đau.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Lòng đợi trông 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luôn luôn mỗi ngày.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Dù trong trũng bóng đêm Ngài luôn ở bên </a:t>
            </a:r>
            <a:r>
              <a:rPr lang="vi-VN" dirty="0" smtClean="0"/>
              <a:t>con.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Gần bên Cha khiến con luôn bình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</TotalTime>
  <Words>67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GẦN CHÚA HƠN</vt:lpstr>
      <vt:lpstr>Gần bên Chúa, Chúa ơi, cho con gần Chúa hơn. Gần bên Chúa, phước thay cho người theo Chúa.</vt:lpstr>
      <vt:lpstr>Gần bên Chúa để con không mặc cảm cô đơn. Gần bên Chúa để con yêu Cha nhiều hơn.</vt:lpstr>
      <vt:lpstr>Con trông mong Cha từ sáng sớm trưa ban chiều. Mong tâm linh con gần Chúa  mãi không lìa xa.</vt:lpstr>
      <vt:lpstr>Con yêu Cha luôn vì con được gần bên Chúa.  Chúa ơi cho con được gần bên Chúa muôn đời.</vt:lpstr>
      <vt:lpstr>Dù bao lúc khó nguy hay khổ đau.  Lòng đợi trông Chúa luôn luôn mỗi ngày.</vt:lpstr>
      <vt:lpstr>Dù trong trũng bóng đêm Ngài luôn ở bên con.  Gần bên Cha khiến con luôn bình an.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GẦN CHÚA HƠN</dc:title>
  <dc:creator>Huu Loi Dao</dc:creator>
  <cp:lastModifiedBy>Ha Le</cp:lastModifiedBy>
  <cp:revision>2</cp:revision>
  <dcterms:created xsi:type="dcterms:W3CDTF">2018-01-21T18:17:32Z</dcterms:created>
  <dcterms:modified xsi:type="dcterms:W3CDTF">2018-02-08T08:14:13Z</dcterms:modified>
</cp:coreProperties>
</file>