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NGƯỜI TÔI YÊU MẾN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Người tôi yêu mến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Cứu Chúa </a:t>
            </a:r>
            <a:r>
              <a:rPr lang="vi-VN" dirty="0" smtClean="0"/>
              <a:t>tôi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dịu dàng nhân ái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hy sinh chết thay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Dòng huyết Chúa láng lai xóa tan mọi tội ô thế </a:t>
            </a:r>
            <a:r>
              <a:rPr lang="vi-VN" dirty="0" smtClean="0"/>
              <a:t>nhân.</a:t>
            </a:r>
            <a:r>
              <a:rPr lang="en-US" dirty="0" smtClean="0"/>
              <a:t> </a:t>
            </a:r>
            <a:r>
              <a:rPr lang="vi-VN" dirty="0" smtClean="0"/>
              <a:t>Nguyện yêu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trọn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Người tôi yêu mến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Cứu Chúa </a:t>
            </a:r>
            <a:r>
              <a:rPr lang="vi-VN" dirty="0" smtClean="0"/>
              <a:t>tôi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dịu dàng nhân ái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hy sinh chết thay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Dòng huyết Chúa láng lai xóa tan mọi tội ô thế </a:t>
            </a:r>
            <a:r>
              <a:rPr lang="vi-VN" dirty="0" smtClean="0"/>
              <a:t>nhân.</a:t>
            </a:r>
            <a:r>
              <a:rPr lang="en-US" dirty="0" smtClean="0"/>
              <a:t> </a:t>
            </a:r>
            <a:r>
              <a:rPr lang="vi-VN" dirty="0" smtClean="0"/>
              <a:t>Nguyện yêu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trọn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 theo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đắm trong ơn </a:t>
            </a:r>
            <a:r>
              <a:rPr lang="vi-VN" dirty="0" smtClean="0"/>
              <a:t>lành,</a:t>
            </a:r>
            <a:r>
              <a:rPr lang="en-US" dirty="0" smtClean="0"/>
              <a:t> </a:t>
            </a:r>
            <a:r>
              <a:rPr lang="vi-VN" dirty="0" smtClean="0"/>
              <a:t>nguyện cầu dòng suối mát nơi thiên cung chảy tuôn.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Xóa sạch mọi tội,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tẩy uế tâm </a:t>
            </a:r>
            <a:r>
              <a:rPr lang="vi-VN" dirty="0" smtClean="0"/>
              <a:t>tôi.</a:t>
            </a:r>
            <a:r>
              <a:rPr lang="en-US" smtClean="0"/>
              <a:t> </a:t>
            </a:r>
            <a:br>
              <a:rPr lang="en-US" smtClean="0"/>
            </a:br>
            <a:r>
              <a:rPr lang="vi-VN" smtClean="0"/>
              <a:t>Nguyện </a:t>
            </a:r>
            <a:r>
              <a:rPr lang="vi-VN" dirty="0" smtClean="0"/>
              <a:t>yêu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trọn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52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NGƯỜI TÔI YÊU MẾN</vt:lpstr>
      <vt:lpstr>Người tôi yêu mến Giê-xu Cứu Chúa tôi  dịu dàng nhân ái hy sinh chết thay muôn người.</vt:lpstr>
      <vt:lpstr>Dòng huyết Chúa láng lai xóa tan mọi tội ô thế nhân. Nguyện yêu Chúa mãi trọn đời.</vt:lpstr>
      <vt:lpstr>Người tôi yêu mến Giê-xu Cứu Chúa tôi  dịu dàng nhân ái hy sinh chết thay muôn người.</vt:lpstr>
      <vt:lpstr>Dòng huyết Chúa láng lai xóa tan mọi tội ô thế nhân. Nguyện yêu Chúa mãi trọn đời.</vt:lpstr>
      <vt:lpstr>Bước theo Giê-xu đắm trong ơn lành, nguyện cầu dòng suối mát nơi thiên cung chảy tuôn.</vt:lpstr>
      <vt:lpstr>Xóa sạch mọi tội, tẩy uế tâm tôi.  Nguyện yêu Chúa mãi trọn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NGƯỜI TÔI YÊU MẾN</dc:title>
  <dc:creator>Huu Loi Dao</dc:creator>
  <cp:lastModifiedBy>Ha Le</cp:lastModifiedBy>
  <cp:revision>2</cp:revision>
  <dcterms:created xsi:type="dcterms:W3CDTF">2018-01-21T18:23:43Z</dcterms:created>
  <dcterms:modified xsi:type="dcterms:W3CDTF">2018-02-08T08:15:31Z</dcterms:modified>
</cp:coreProperties>
</file>