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0" autoAdjust="0"/>
    <p:restoredTop sz="86364" autoAdjust="0"/>
  </p:normalViewPr>
  <p:slideViewPr>
    <p:cSldViewPr snapToGrid="0">
      <p:cViewPr varScale="1">
        <p:scale>
          <a:sx n="50" d="100"/>
          <a:sy n="50" d="100"/>
        </p:scale>
        <p:origin x="36" y="162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TRUYỀN </a:t>
            </a:r>
            <a:r>
              <a:rPr lang="en-US" dirty="0" smtClean="0"/>
              <a:t>RAO</a:t>
            </a:r>
            <a:br>
              <a:rPr lang="en-US" dirty="0" smtClean="0"/>
            </a:br>
            <a:r>
              <a:rPr lang="en-US" dirty="0" smtClean="0"/>
              <a:t>DANH </a:t>
            </a:r>
            <a:r>
              <a:rPr lang="en-US" dirty="0"/>
              <a:t>THÁNH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Cùng </a:t>
            </a:r>
            <a:r>
              <a:rPr lang="vi-VN" dirty="0" smtClean="0"/>
              <a:t>truyền rao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Cha chí </a:t>
            </a:r>
            <a:r>
              <a:rPr lang="vi-VN" dirty="0" smtClean="0"/>
              <a:t>thánh,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ngợi khen danh Giê-xu Chúa muôn loài đáng tôn.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ngự trên </a:t>
            </a:r>
            <a:r>
              <a:rPr lang="vi-VN" dirty="0" smtClean="0"/>
              <a:t>ngôi</a:t>
            </a:r>
            <a:r>
              <a:rPr lang="en-US" dirty="0"/>
              <a:t> </a:t>
            </a:r>
            <a:r>
              <a:rPr lang="vi-VN" dirty="0" smtClean="0"/>
              <a:t>cao </a:t>
            </a:r>
            <a:r>
              <a:rPr lang="vi-VN" dirty="0" smtClean="0"/>
              <a:t>sang đầy hiển vinh </a:t>
            </a:r>
            <a:r>
              <a:rPr lang="vi-VN" dirty="0" smtClean="0"/>
              <a:t>đắc thắng</a:t>
            </a:r>
            <a:r>
              <a:rPr lang="en-US" dirty="0" smtClean="0"/>
              <a:t>. </a:t>
            </a:r>
            <a:r>
              <a:rPr lang="en-US" dirty="0" smtClean="0"/>
              <a:t>U</a:t>
            </a:r>
            <a:r>
              <a:rPr lang="vi-VN" dirty="0" smtClean="0"/>
              <a:t>y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thế gian</a:t>
            </a:r>
            <a:r>
              <a:rPr lang="en-US" dirty="0" smtClean="0"/>
              <a:t> </a:t>
            </a:r>
            <a:r>
              <a:rPr lang="vi-VN" dirty="0" smtClean="0"/>
              <a:t>linh năng tuôn tràn</a:t>
            </a:r>
            <a:r>
              <a:rPr lang="en-US" dirty="0" smtClean="0"/>
              <a:t> </a:t>
            </a:r>
            <a:r>
              <a:rPr lang="vi-VN" dirty="0" smtClean="0"/>
              <a:t>khắp trên mọi nơi.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Hòa vang tiếng hát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 Chí </a:t>
            </a:r>
            <a:r>
              <a:rPr lang="vi-VN" dirty="0" smtClean="0"/>
              <a:t>cao.</a:t>
            </a:r>
            <a:r>
              <a:rPr lang="en-US" dirty="0" smtClean="0"/>
              <a:t> </a:t>
            </a:r>
            <a:r>
              <a:rPr lang="vi-VN" dirty="0" smtClean="0"/>
              <a:t>Cùng tôn cao danh Giê-xu Đấng thánh thay.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ca Cứu </a:t>
            </a:r>
            <a:r>
              <a:rPr lang="vi-VN" dirty="0" smtClean="0"/>
              <a:t>Chúa</a:t>
            </a:r>
            <a:r>
              <a:rPr lang="en-US" dirty="0"/>
              <a:t> </a:t>
            </a:r>
            <a:r>
              <a:rPr lang="vi-VN" dirty="0" smtClean="0"/>
              <a:t>đầy </a:t>
            </a:r>
            <a:r>
              <a:rPr lang="vi-VN" dirty="0" smtClean="0"/>
              <a:t>quyền </a:t>
            </a:r>
            <a:r>
              <a:rPr lang="vi-VN" dirty="0" smtClean="0"/>
              <a:t>năng</a:t>
            </a:r>
            <a:r>
              <a:rPr lang="en-US" dirty="0"/>
              <a:t> </a:t>
            </a:r>
            <a:r>
              <a:rPr lang="vi-VN" dirty="0" smtClean="0"/>
              <a:t>với </a:t>
            </a:r>
            <a:r>
              <a:rPr lang="vi-VN" dirty="0" smtClean="0"/>
              <a:t>hiển </a:t>
            </a:r>
            <a:r>
              <a:rPr lang="vi-VN" dirty="0" smtClean="0"/>
              <a:t>vinh.</a:t>
            </a:r>
            <a:r>
              <a:rPr lang="en-US" dirty="0" smtClean="0"/>
              <a:t> </a:t>
            </a:r>
            <a:r>
              <a:rPr lang="vi-VN" dirty="0" smtClean="0"/>
              <a:t>Lòng con kính mến Ngài thành tâm cúi dâng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hồn.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Lòng </a:t>
            </a:r>
            <a:r>
              <a:rPr lang="vi-VN" dirty="0" smtClean="0"/>
              <a:t>con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nguyện dâng Chúa </a:t>
            </a:r>
            <a:r>
              <a:rPr lang="vi-VN" dirty="0" smtClean="0"/>
              <a:t>Thánh,</a:t>
            </a:r>
            <a:r>
              <a:rPr lang="en-US" dirty="0" smtClean="0"/>
              <a:t> </a:t>
            </a:r>
            <a:r>
              <a:rPr lang="vi-VN" dirty="0" smtClean="0"/>
              <a:t>trọn tâm linh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 đêm khát khao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năng lực Chúa ban.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Ra đi với sức </a:t>
            </a:r>
            <a:r>
              <a:rPr lang="vi-VN" dirty="0" smtClean="0"/>
              <a:t>sống</a:t>
            </a:r>
            <a:r>
              <a:rPr lang="en-US" dirty="0"/>
              <a:t> </a:t>
            </a:r>
            <a:r>
              <a:rPr lang="vi-VN" dirty="0" smtClean="0"/>
              <a:t>dâng </a:t>
            </a:r>
            <a:r>
              <a:rPr lang="vi-VN" dirty="0" smtClean="0"/>
              <a:t>tràn tuổi </a:t>
            </a:r>
            <a:r>
              <a:rPr lang="vi-VN" dirty="0" smtClean="0"/>
              <a:t>xuân,</a:t>
            </a:r>
            <a:r>
              <a:rPr lang="en-US" dirty="0" smtClean="0"/>
              <a:t> </a:t>
            </a:r>
            <a:r>
              <a:rPr lang="vi-VN" dirty="0" smtClean="0"/>
              <a:t>con mang theo</a:t>
            </a:r>
            <a:r>
              <a:rPr lang="en-US" dirty="0"/>
              <a:t> </a:t>
            </a:r>
            <a:r>
              <a:rPr lang="vi-VN" dirty="0" smtClean="0"/>
              <a:t>niềm ước mơ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Cha</a:t>
            </a:r>
            <a:r>
              <a:rPr lang="en-US" dirty="0" smtClean="0"/>
              <a:t> </a:t>
            </a:r>
            <a:r>
              <a:rPr lang="vi-VN" dirty="0" smtClean="0"/>
              <a:t>mau truyền đến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người thân.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Hòa vang tiếng hát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ngợi khen Chúa Chí </a:t>
            </a:r>
            <a:r>
              <a:rPr lang="vi-VN" dirty="0" smtClean="0"/>
              <a:t>cao.</a:t>
            </a:r>
            <a:r>
              <a:rPr lang="en-US" dirty="0" smtClean="0"/>
              <a:t> </a:t>
            </a:r>
            <a:r>
              <a:rPr lang="vi-VN" dirty="0" smtClean="0"/>
              <a:t>Cùng tôn cao danh Giê-xu Đấng thánh thay.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ca Cứu </a:t>
            </a:r>
            <a:r>
              <a:rPr lang="vi-VN" dirty="0" smtClean="0"/>
              <a:t>Chúa</a:t>
            </a:r>
            <a:r>
              <a:rPr lang="en-US" dirty="0"/>
              <a:t> </a:t>
            </a:r>
            <a:r>
              <a:rPr lang="vi-VN" dirty="0" smtClean="0"/>
              <a:t>đầy </a:t>
            </a:r>
            <a:r>
              <a:rPr lang="vi-VN" dirty="0" smtClean="0"/>
              <a:t>quyền </a:t>
            </a:r>
            <a:r>
              <a:rPr lang="vi-VN" dirty="0" smtClean="0"/>
              <a:t>năng</a:t>
            </a:r>
            <a:r>
              <a:rPr lang="en-US" dirty="0"/>
              <a:t> </a:t>
            </a:r>
            <a:r>
              <a:rPr lang="vi-VN" dirty="0" smtClean="0"/>
              <a:t>với </a:t>
            </a:r>
            <a:r>
              <a:rPr lang="vi-VN" dirty="0" smtClean="0"/>
              <a:t>hiển </a:t>
            </a:r>
            <a:r>
              <a:rPr lang="vi-VN" dirty="0" smtClean="0"/>
              <a:t>vinh.</a:t>
            </a:r>
            <a:r>
              <a:rPr lang="en-US" dirty="0" smtClean="0"/>
              <a:t> </a:t>
            </a:r>
            <a:r>
              <a:rPr lang="vi-VN" dirty="0" smtClean="0"/>
              <a:t>Lòng con kính mến Ngài thành tâm cúi dâng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hồn.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91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TRUYỀN RAO DANH THÁNH</vt:lpstr>
      <vt:lpstr>1. Cùng truyền rao danh Cha chí thánh,  ngợi khen danh Giê-xu Chúa muôn loài đáng tôn.</vt:lpstr>
      <vt:lpstr>Ngài ngự trên ngôi cao sang đầy hiển vinh đắc thắng. Uy quyền  thế gian linh năng tuôn tràn khắp trên mọi nơi.</vt:lpstr>
      <vt:lpstr>Hòa vang tiếng hát ngợi khen Chúa Chí cao. Cùng tôn cao danh Giê-xu Đấng thánh thay.</vt:lpstr>
      <vt:lpstr>Ngợi ca Cứu Chúa đầy quyền năng với hiển vinh. Lòng con kính mến Ngài thành tâm cúi dâng tâm hồn.</vt:lpstr>
      <vt:lpstr>2. Lòng con đây nguyện dâng Chúa Thánh, trọn tâm linh  ngày đêm khát khao  năng lực Chúa ban.</vt:lpstr>
      <vt:lpstr>Ra đi với sức sống dâng tràn tuổi xuân, con mang theo niềm ước mơ  danh Cha mau truyền đến bao người thân.</vt:lpstr>
      <vt:lpstr>Hòa vang tiếng hát ngợi khen Chúa Chí cao. Cùng tôn cao danh Giê-xu Đấng thánh thay.</vt:lpstr>
      <vt:lpstr>Ngợi ca Cứu Chúa đầy quyền năng với hiển vinh. Lòng con kính mến Ngài thành tâm cúi dâng tâm hồn.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TRUYỀN RAO DANH THÁNH</dc:title>
  <dc:creator>Huu Loi Dao</dc:creator>
  <cp:lastModifiedBy>Ha Le</cp:lastModifiedBy>
  <cp:revision>2</cp:revision>
  <dcterms:created xsi:type="dcterms:W3CDTF">2018-01-21T18:26:44Z</dcterms:created>
  <dcterms:modified xsi:type="dcterms:W3CDTF">2018-02-09T03:07:44Z</dcterms:modified>
</cp:coreProperties>
</file>