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81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7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-10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QUYẾT RAO TIN LÀNH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Bạn </a:t>
            </a:r>
            <a:r>
              <a:rPr lang="vi-VN" dirty="0" smtClean="0"/>
              <a:t>ơi sao phí hao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sức tráng niên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ngày </a:t>
            </a:r>
            <a:r>
              <a:rPr lang="vi-VN" dirty="0" smtClean="0"/>
              <a:t>vàng,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miệt mài tri hoan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mộng mơ chớp nhoáng.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kíp thoát cảnh mê, lòng tư kỷ, cơn điên </a:t>
            </a:r>
            <a:r>
              <a:rPr lang="vi-VN" dirty="0" smtClean="0"/>
              <a:t>gàn,</a:t>
            </a:r>
            <a:r>
              <a:rPr lang="en-US" dirty="0" smtClean="0"/>
              <a:t> </a:t>
            </a:r>
            <a:r>
              <a:rPr lang="vi-VN" dirty="0" smtClean="0"/>
              <a:t>đi truyền Đạo ân điển cùng nhân gian.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Nầy tôi quyết rao Tin lành, miền xa xăm,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vùng hẻo lánh,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Để muôn dân nhận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cứu ân, nhờ chân Chúa chuộc hồn, thân.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vi-VN" dirty="0" smtClean="0"/>
              <a:t>Còn </a:t>
            </a:r>
            <a:r>
              <a:rPr lang="vi-VN" dirty="0" smtClean="0"/>
              <a:t>bao chiên cách xa, Chúa đang lo đem </a:t>
            </a:r>
            <a:r>
              <a:rPr lang="vi-VN" dirty="0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rày cần ta rao tin lành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chiên ấy.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Hiện Chúa khiến tôi đi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nơi góp thâu chiên </a:t>
            </a:r>
            <a:r>
              <a:rPr lang="vi-VN" dirty="0" smtClean="0"/>
              <a:t>về,</a:t>
            </a:r>
            <a:r>
              <a:rPr lang="en-US" dirty="0" smtClean="0"/>
              <a:t> </a:t>
            </a:r>
            <a:r>
              <a:rPr lang="vi-VN" dirty="0" smtClean="0"/>
              <a:t>vô chuồng được âu yếm hằng no nê.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Nầy tôi quyết rao Tin lành, miền xa xăm,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vùng hẻo lánh,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Để muôn dân nhận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cứu ân, nhờ chân Chúa chuộc hồn, thân.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Giờ </a:t>
            </a:r>
            <a:r>
              <a:rPr lang="vi-VN" dirty="0" smtClean="0"/>
              <a:t>đây tôi quyết đi đến chốn xa xăm mịt </a:t>
            </a:r>
            <a:r>
              <a:rPr lang="vi-VN" dirty="0" smtClean="0"/>
              <a:t>mù,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là nơi chưa ai truyền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lấy cổ tích</a:t>
            </a:r>
            <a:r>
              <a:rPr lang="en-US" dirty="0" smtClean="0"/>
              <a:t> </a:t>
            </a:r>
            <a:r>
              <a:rPr lang="vi-VN" dirty="0" smtClean="0"/>
              <a:t>hay truyền cho</a:t>
            </a:r>
            <a:r>
              <a:rPr lang="en-US" dirty="0"/>
              <a:t> </a:t>
            </a:r>
            <a:r>
              <a:rPr lang="vi-VN" dirty="0" smtClean="0"/>
              <a:t>kẻ chưa am tường.</a:t>
            </a:r>
            <a:r>
              <a:rPr lang="en-US" dirty="0" smtClean="0"/>
              <a:t> </a:t>
            </a:r>
            <a:r>
              <a:rPr lang="vi-VN" dirty="0" smtClean="0"/>
              <a:t>Tin lành đạo ân điển, nguồn yêu thương.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1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Nầy tôi quyết rao Tin lành, miền xa xăm,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vùng hẻo lánh,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Để muôn dân nhận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ân, nhờ chân Chúa chuộc hồn, thân.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Nguyền </a:t>
            </a:r>
            <a:r>
              <a:rPr lang="vi-VN" dirty="0" smtClean="0"/>
              <a:t>đi nơi Chúa sai, dẫu khó khăn 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</a:t>
            </a:r>
            <a:r>
              <a:rPr lang="vi-VN" dirty="0" smtClean="0"/>
              <a:t>đường,</a:t>
            </a:r>
            <a:r>
              <a:rPr lang="en-US" dirty="0" smtClean="0"/>
              <a:t> </a:t>
            </a:r>
            <a:r>
              <a:rPr lang="vi-VN" dirty="0" smtClean="0"/>
              <a:t>nào đâu quan tâm</a:t>
            </a:r>
            <a:r>
              <a:rPr lang="en-US" dirty="0"/>
              <a:t> </a:t>
            </a:r>
            <a:r>
              <a:rPr lang="vi-VN" dirty="0" smtClean="0"/>
              <a:t>về sự vui sướng.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Trần thế dẫu coi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người mộng 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tên điên </a:t>
            </a:r>
            <a:r>
              <a:rPr lang="vi-VN" dirty="0" smtClean="0"/>
              <a:t>cuồng,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miễn được đẹp lòng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Giê-xu luôn.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Nầy tôi quyết rao Tin lành, miền xa xăm,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vùng hẻo lánh,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Để muôn dân nhận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ân, nhờ chân Chúa chuộc hồn, thân.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81</TotalTime>
  <Words>171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QUYẾT RAO TIN LÀNH</vt:lpstr>
      <vt:lpstr>1. Giờ đây tôi quyết đi đến chốn xa xăm mịt mù,  là nơi chưa ai truyền danh Giê-xu</vt:lpstr>
      <vt:lpstr>Nguyện lấy cổ tích hay truyền cho kẻ chưa am tường. Tin lành đạo ân điển, nguồn yêu thương.</vt:lpstr>
      <vt:lpstr>Nầy tôi quyết rao Tin lành, miền xa xăm, vùng hẻo lánh,</vt:lpstr>
      <vt:lpstr>Để muôn dân nhận cứu ân, nhờ chân Chúa chuộc hồn, thân.</vt:lpstr>
      <vt:lpstr>2. Nguyền đi nơi Chúa sai, dẫu khó khăn trong mọi đường, nào đâu quan tâm về sự vui sướng.</vt:lpstr>
      <vt:lpstr>Trần thế dẫu coi tôi người mộng ảo tên điên cuồng,  miễn được đẹp lòng Chúa Giê-xu luôn.</vt:lpstr>
      <vt:lpstr>Nầy tôi quyết rao Tin lành, miền xa xăm, vùng hẻo lánh,</vt:lpstr>
      <vt:lpstr>Để muôn dân nhận cứu ân, nhờ chân Chúa chuộc hồn, thân.</vt:lpstr>
      <vt:lpstr>3. Bạn ơi sao phí hao sức tráng niên trong ngày vàng,  miệt mài tri hoan mộng mơ chớp nhoáng.</vt:lpstr>
      <vt:lpstr>Hãy kíp thoát cảnh mê, lòng tư kỷ, cơn điên gàn, đi truyền Đạo ân điển cùng nhân gian.</vt:lpstr>
      <vt:lpstr>Nầy tôi quyết rao Tin lành, miền xa xăm, vùng hẻo lánh,</vt:lpstr>
      <vt:lpstr>Để muôn dân nhận cứu ân, nhờ chân Chúa chuộc hồn, thân.</vt:lpstr>
      <vt:lpstr>4. Còn bao chiên cách xa, Chúa đang lo đem về rày cần ta rao tin lành cho chiên ấy.</vt:lpstr>
      <vt:lpstr>Hiện Chúa khiến tôi đi mọi nơi góp thâu chiên về, vô chuồng được âu yếm hằng no nê.</vt:lpstr>
      <vt:lpstr>Nầy tôi quyết rao Tin lành, miền xa xăm, vùng hẻo lánh,</vt:lpstr>
      <vt:lpstr>Để muôn dân nhận cứu ân, nhờ chân Chúa chuộc hồn, thân.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QUYẾT RAO TIN LÀNH</dc:title>
  <dc:creator>Huu Loi Dao</dc:creator>
  <cp:lastModifiedBy>Ha Le</cp:lastModifiedBy>
  <cp:revision>3</cp:revision>
  <dcterms:created xsi:type="dcterms:W3CDTF">2018-01-21T18:31:26Z</dcterms:created>
  <dcterms:modified xsi:type="dcterms:W3CDTF">2018-02-08T09:32:32Z</dcterms:modified>
</cp:coreProperties>
</file>