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64" autoAdjust="0"/>
  </p:normalViewPr>
  <p:slideViewPr>
    <p:cSldViewPr snapToGrid="0">
      <p:cViewPr varScale="1">
        <p:scale>
          <a:sx n="43" d="100"/>
          <a:sy n="43" d="100"/>
        </p:scale>
        <p:origin x="66" y="372"/>
      </p:cViewPr>
      <p:guideLst/>
    </p:cSldViewPr>
  </p:slideViewPr>
  <p:outlineViewPr>
    <p:cViewPr>
      <p:scale>
        <a:sx n="33" d="100"/>
        <a:sy n="33" d="100"/>
      </p:scale>
      <p:origin x="0" y="-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</a:t>
            </a:r>
            <a:r>
              <a:rPr lang="vi-VN" dirty="0" smtClean="0"/>
              <a:t>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ĐƯỜNG </a:t>
            </a:r>
            <a:r>
              <a:rPr lang="vi-VN" dirty="0"/>
              <a:t>CHÚA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vi-VN" dirty="0" smtClean="0"/>
              <a:t>Đời </a:t>
            </a:r>
            <a:r>
              <a:rPr lang="vi-VN" dirty="0" smtClean="0"/>
              <a:t>tôi luôn bước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với Cha trên </a:t>
            </a:r>
            <a:r>
              <a:rPr lang="vi-VN" dirty="0" smtClean="0"/>
              <a:t>trời,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vì Cha tuôn huyết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cứu muôn muôn người.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 Hằng rao ra ơn Chúa,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dắt đưa bao người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đến </a:t>
            </a:r>
            <a:r>
              <a:rPr lang="vi-VN" dirty="0" smtClean="0"/>
              <a:t>Cha.</a:t>
            </a:r>
            <a:r>
              <a:rPr lang="en-US" dirty="0" smtClean="0"/>
              <a:t> </a:t>
            </a:r>
            <a:r>
              <a:rPr lang="vi-VN" dirty="0" smtClean="0"/>
              <a:t>Ngài ban ơn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tha thứ,</a:t>
            </a:r>
            <a:r>
              <a:rPr lang="en-US" dirty="0"/>
              <a:t> </a:t>
            </a:r>
            <a:r>
              <a:rPr lang="vi-VN" dirty="0" smtClean="0"/>
              <a:t>ném xa bao tội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ô nhơ.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vi-VN" dirty="0" smtClean="0"/>
              <a:t>Nào </a:t>
            </a:r>
            <a:r>
              <a:rPr lang="vi-VN" dirty="0" smtClean="0"/>
              <a:t>ai tin Chúa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sẽ không lo </a:t>
            </a:r>
            <a:r>
              <a:rPr lang="vi-VN" dirty="0" smtClean="0"/>
              <a:t>buồn,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vi-VN" dirty="0" smtClean="0"/>
              <a:t>vì Cha luôn giúp đỡ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ơn lành.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Mọi đau thương tan biến,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ban </a:t>
            </a:r>
            <a:r>
              <a:rPr lang="vi-VN" dirty="0" smtClean="0"/>
              <a:t>cho</a:t>
            </a:r>
            <a:r>
              <a:rPr lang="en-US" dirty="0"/>
              <a:t> </a:t>
            </a:r>
            <a:r>
              <a:rPr lang="vi-VN" dirty="0" smtClean="0"/>
              <a:t>nguồn </a:t>
            </a:r>
            <a:r>
              <a:rPr lang="vi-VN" dirty="0" smtClean="0"/>
              <a:t>sống </a:t>
            </a:r>
            <a:r>
              <a:rPr lang="vi-VN" dirty="0" smtClean="0"/>
              <a:t>vui.</a:t>
            </a:r>
            <a:r>
              <a:rPr lang="en-US" dirty="0" smtClean="0"/>
              <a:t> </a:t>
            </a:r>
            <a:r>
              <a:rPr lang="vi-VN" dirty="0" smtClean="0"/>
              <a:t>Nguyện xin Cha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đưa dắt, sống trong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ơn Ngài</a:t>
            </a:r>
            <a:r>
              <a:rPr lang="en-US" dirty="0"/>
              <a:t> </a:t>
            </a:r>
            <a:r>
              <a:rPr lang="vi-VN" dirty="0" smtClean="0"/>
              <a:t>thỏa vui.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bước đi</a:t>
            </a:r>
            <a:r>
              <a:rPr lang="en-US" dirty="0" smtClean="0"/>
              <a:t> </a:t>
            </a:r>
            <a:r>
              <a:rPr lang="vi-VN" dirty="0" smtClean="0"/>
              <a:t>trong đường Ngài,</a:t>
            </a:r>
            <a:r>
              <a:rPr lang="en-US" dirty="0" smtClean="0"/>
              <a:t> </a:t>
            </a:r>
            <a:r>
              <a:rPr lang="vi-VN" dirty="0" smtClean="0"/>
              <a:t>tôi ném xa bao tượng hình.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6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vác trên vai thập tự, vui bước đi trong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đường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1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Chúa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ơnngập </a:t>
            </a:r>
            <a:r>
              <a:rPr lang="vi-VN" dirty="0" smtClean="0"/>
              <a:t>tràn,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tôi </a:t>
            </a:r>
            <a:r>
              <a:rPr lang="vi-VN" dirty="0" smtClean="0"/>
              <a:t>quyết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đi theo đường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Luôn biết</a:t>
            </a:r>
            <a:r>
              <a:rPr lang="en-US" dirty="0" smtClean="0"/>
              <a:t> </a:t>
            </a:r>
            <a:r>
              <a:rPr lang="vi-VN" dirty="0" smtClean="0"/>
              <a:t>rao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ơn </a:t>
            </a:r>
            <a:r>
              <a:rPr lang="vi-VN" dirty="0" smtClean="0"/>
              <a:t>Ngài khắp,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phước </a:t>
            </a:r>
            <a:r>
              <a:rPr lang="vi-VN" dirty="0" smtClean="0"/>
              <a:t>ân Giê-xu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tràn </a:t>
            </a:r>
            <a:r>
              <a:rPr lang="vi-VN" dirty="0" smtClean="0"/>
              <a:t>tuôn.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57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BƯỚC TRONG ĐƯỜNG CHÚA</vt:lpstr>
      <vt:lpstr>1. Đời tôi luôn bước với Cha trên trời,  vì Cha tuôn huyết cứu muôn muôn người.</vt:lpstr>
      <vt:lpstr> Hằng rao ra ơn Chúa, dắt đưa bao người đến Cha. Ngài ban ơn  tha thứ, ném xa bao tội  ô nhơ.</vt:lpstr>
      <vt:lpstr>2. Nào ai tin Chúa sẽ không lo buồn,  vì Cha luôn giúp đỡ ban ơn lành.</vt:lpstr>
      <vt:lpstr>Mọi đau thương tan biến, Chúa ban cho nguồn sống vui. Nguyện xin Cha  đưa dắt, sống trong  ơn Ngài thỏa vui.</vt:lpstr>
      <vt:lpstr>Luôn bước đi trong đường Ngài, tôi ném xa bao tượng hình.</vt:lpstr>
      <vt:lpstr>Luôn vác trên vai thập tự, vui bước đi trong đường Ngài.</vt:lpstr>
      <vt:lpstr>Xin Chúa  ban ơnngập tràn,  tôi quyết đi theo đường Ngài.</vt:lpstr>
      <vt:lpstr>Luôn biết rao  ơn Ngài khắp,  phước ân Giê-xu  tràn tuôn.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BƯỚC TRONG ĐƯỜNG CHÚA</dc:title>
  <dc:creator>Huu Loi Dao</dc:creator>
  <cp:lastModifiedBy>Ha Le</cp:lastModifiedBy>
  <cp:revision>3</cp:revision>
  <dcterms:created xsi:type="dcterms:W3CDTF">2018-01-21T18:37:49Z</dcterms:created>
  <dcterms:modified xsi:type="dcterms:W3CDTF">2018-02-09T03:11:13Z</dcterms:modified>
</cp:coreProperties>
</file>