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>
      <p:cViewPr varScale="1">
        <p:scale>
          <a:sx n="70" d="100"/>
          <a:sy n="70" d="100"/>
        </p:scale>
        <p:origin x="48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BIẾT GIÊ-XU VÀ TRUYỀN BÁ DANH NGÀI</a:t>
            </a: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Giê-xu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err="1" smtClean="0"/>
              <a:t>hiến</a:t>
            </a:r>
            <a:r>
              <a:rPr lang="en-US" dirty="0" smtClean="0"/>
              <a:t> </a:t>
            </a:r>
            <a:r>
              <a:rPr lang="en-US" dirty="0" err="1" smtClean="0"/>
              <a:t>dâng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!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Giê-xu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5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err="1" smtClean="0"/>
              <a:t>vui</a:t>
            </a:r>
            <a:r>
              <a:rPr lang="en-US" dirty="0" smtClean="0"/>
              <a:t> </a:t>
            </a:r>
            <a:r>
              <a:rPr lang="en-US" dirty="0" err="1" smtClean="0"/>
              <a:t>rao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.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Giê-xu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err="1" smtClean="0"/>
              <a:t>mến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25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Giê-xu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đem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sánh</a:t>
            </a:r>
            <a:r>
              <a:rPr lang="en-US" dirty="0" smtClean="0"/>
              <a:t>? </a:t>
            </a:r>
            <a:br>
              <a:rPr lang="en-US" dirty="0" smtClean="0"/>
            </a:b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ta,</a:t>
            </a:r>
            <a:br>
              <a:rPr lang="en-US" dirty="0" smtClean="0"/>
            </a:br>
            <a:r>
              <a:rPr lang="en-US" dirty="0" smtClean="0"/>
              <a:t>cam </a:t>
            </a:r>
            <a:r>
              <a:rPr lang="en-US" dirty="0" err="1" smtClean="0"/>
              <a:t>chết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22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err="1" smtClean="0"/>
              <a:t>vui</a:t>
            </a:r>
            <a:r>
              <a:rPr lang="en-US" dirty="0" smtClean="0"/>
              <a:t> </a:t>
            </a:r>
            <a:r>
              <a:rPr lang="en-US" dirty="0" err="1" smtClean="0"/>
              <a:t>rao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.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Giê-xu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err="1" smtClean="0"/>
              <a:t>mến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15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</TotalTime>
  <Words>22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BIẾT GIÊ-XU VÀ TRUYỀN BÁ DANH NGÀI</vt:lpstr>
      <vt:lpstr>Yêu Giê-xu, hiến dâng thân cho Ngài! Yêu Giê-xu, sống luôn luôn vì Ngài!</vt:lpstr>
      <vt:lpstr>Ta tiến lên, vui rao truyền Danh Chúa. Biết Giê-xu, sống cho Ngài, mến yêu Ngài!</vt:lpstr>
      <vt:lpstr>Tình yêu Giê-xu, có gì đem ví sánh?  Ngài yêu ta, cam chết thay ta.</vt:lpstr>
      <vt:lpstr>Ta tiến lên, vui rao truyền Danh Chúa. Biết Giê-xu, sống cho Ngài, mến yêu Ngài.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BIẾT GIÊ-XU VÀ TRUYỀN BÁ DANH NGÀI</dc:title>
  <dc:creator>Huu Loi Dao</dc:creator>
  <cp:lastModifiedBy>Ha Le</cp:lastModifiedBy>
  <cp:revision>3</cp:revision>
  <dcterms:created xsi:type="dcterms:W3CDTF">2018-01-21T18:45:30Z</dcterms:created>
  <dcterms:modified xsi:type="dcterms:W3CDTF">2018-02-08T09:28:59Z</dcterms:modified>
</cp:coreProperties>
</file>