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9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TUỔI XUÂN DÂNG CHÚA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Thanh </a:t>
            </a:r>
            <a:r>
              <a:rPr lang="vi-VN" dirty="0" smtClean="0"/>
              <a:t>xuân qua mau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thời gian trôi cuốn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</a:t>
            </a:r>
            <a:r>
              <a:rPr lang="vi-VN" dirty="0" smtClean="0"/>
              <a:t>gió,</a:t>
            </a:r>
            <a:r>
              <a:rPr lang="en-US" dirty="0" smtClean="0"/>
              <a:t> </a:t>
            </a:r>
            <a:r>
              <a:rPr lang="vi-VN" dirty="0" smtClean="0"/>
              <a:t>biết bao lợi danh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hư không kia vụt bay qua chẳng còn lại chi.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Ai đang trông mong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đời mình sẽ tìm ra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ý nghĩa lớn lao</a:t>
            </a:r>
            <a:r>
              <a:rPr lang="en-US" dirty="0" smtClean="0"/>
              <a:t> </a:t>
            </a:r>
            <a:r>
              <a:rPr lang="vi-VN" dirty="0" smtClean="0"/>
              <a:t>vậy mau dâng đời</a:t>
            </a:r>
            <a:r>
              <a:rPr lang="en-US" dirty="0" smtClean="0"/>
              <a:t> </a:t>
            </a:r>
            <a:r>
              <a:rPr lang="vi-VN" dirty="0" smtClean="0"/>
              <a:t>cho 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yêu </a:t>
            </a:r>
            <a:r>
              <a:rPr lang="vi-VN" dirty="0" smtClean="0"/>
              <a:t>Giê-xu,</a:t>
            </a:r>
            <a:r>
              <a:rPr lang="en-US" dirty="0"/>
              <a:t> </a:t>
            </a:r>
            <a:r>
              <a:rPr lang="vi-VN" dirty="0" smtClean="0"/>
              <a:t>kính </a:t>
            </a:r>
            <a:r>
              <a:rPr lang="vi-VN" dirty="0" smtClean="0"/>
              <a:t>mến </a:t>
            </a:r>
            <a:r>
              <a:rPr lang="vi-VN" dirty="0" smtClean="0"/>
              <a:t>Ngàitrọn </a:t>
            </a:r>
            <a:r>
              <a:rPr lang="vi-VN" dirty="0" smtClean="0"/>
              <a:t>cuộc </a:t>
            </a:r>
            <a:r>
              <a:rPr lang="vi-VN" dirty="0" smtClean="0"/>
              <a:t>đời,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mong ước phục vụ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nhà Ngài, nguyện rao ra tình yêu thứ tha.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Ban cho nhưng không như chính Ngài đã từng </a:t>
            </a:r>
            <a:r>
              <a:rPr lang="vi-VN" dirty="0" smtClean="0"/>
              <a:t>vì</a:t>
            </a:r>
            <a:r>
              <a:rPr lang="en-US" dirty="0" smtClean="0"/>
              <a:t> </a:t>
            </a:r>
            <a:r>
              <a:rPr lang="vi-VN" dirty="0" smtClean="0"/>
              <a:t>tôi với bạn mà chịu hình đau đớn trên thập giá kia.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Hôm </a:t>
            </a:r>
            <a:r>
              <a:rPr lang="vi-VN" dirty="0" smtClean="0"/>
              <a:t>nay con xin nguyện trọn dâng cả hồn </a:t>
            </a:r>
            <a:r>
              <a:rPr lang="vi-VN" dirty="0" smtClean="0"/>
              <a:t>thân</a:t>
            </a:r>
            <a:r>
              <a:rPr lang="en-US" dirty="0" smtClean="0"/>
              <a:t>  </a:t>
            </a:r>
            <a:r>
              <a:rPr lang="vi-VN" dirty="0" smtClean="0"/>
              <a:t>với bao tài năng tương lai con phục vụ luôn cho</a:t>
            </a:r>
            <a:r>
              <a:rPr lang="en-US" dirty="0"/>
              <a:t> </a:t>
            </a:r>
            <a:r>
              <a:rPr lang="vi-VN" dirty="0" smtClean="0"/>
              <a:t>Giê-xu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vi-VN" dirty="0" smtClean="0"/>
              <a:t>ao nhiêu công lao này không sao sánh so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huyết Chúa tuôn tràn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tội ô của anh với tôi.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vi-VN" dirty="0" smtClean="0"/>
              <a:t>ôi yêu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kính </a:t>
            </a:r>
            <a:r>
              <a:rPr lang="vi-VN" dirty="0" smtClean="0"/>
              <a:t>mến Ngài trọn cuộc </a:t>
            </a:r>
            <a:r>
              <a:rPr lang="vi-VN" dirty="0" smtClean="0"/>
              <a:t>đời,</a:t>
            </a:r>
            <a:r>
              <a:rPr lang="en-US" dirty="0" smtClean="0"/>
              <a:t> </a:t>
            </a:r>
            <a:r>
              <a:rPr lang="vi-VN" dirty="0" smtClean="0"/>
              <a:t>mong ước phục vụ</a:t>
            </a:r>
            <a:r>
              <a:rPr lang="en-US" dirty="0"/>
              <a:t> </a:t>
            </a:r>
            <a:r>
              <a:rPr lang="vi-VN" dirty="0" smtClean="0"/>
              <a:t>nhà Ngài, nguyện rao ra tình yêu thứ tha.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Ban cho nhưng không như chính Ngài đã từng </a:t>
            </a:r>
            <a:r>
              <a:rPr lang="vi-VN" dirty="0" smtClean="0"/>
              <a:t>vì</a:t>
            </a:r>
            <a:r>
              <a:rPr lang="en-US" dirty="0" smtClean="0"/>
              <a:t> </a:t>
            </a:r>
            <a:r>
              <a:rPr lang="vi-VN" dirty="0" smtClean="0"/>
              <a:t>tôi với bạn mà chịu hình đau đớn trên thập giá kia.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TUỔI XUÂN DÂNG CHÚA</vt:lpstr>
      <vt:lpstr>1. Thanh xuân qua mau thời gian trôi cuốn như gió, biết bao lợi danh hư không kia vụt bay qua chẳng còn lại chi.</vt:lpstr>
      <vt:lpstr>Ai đang trông mong cuộc đời mình sẽ tìm ra ý nghĩa lớn lao vậy mau dâng đời cho Giê-xu.</vt:lpstr>
      <vt:lpstr>Tôi yêu Giê-xu, kính mến Ngàitrọn cuộc đời,  mong ước phục vụ nhà Ngài, nguyện rao ra tình yêu thứ tha.</vt:lpstr>
      <vt:lpstr>Ban cho nhưng không như chính Ngài đã từng vì tôi với bạn mà chịu hình đau đớn trên thập giá kia.</vt:lpstr>
      <vt:lpstr>2. Hôm nay con xin nguyện trọn dâng cả hồn thân  với bao tài năng tương lai con phục vụ luôn cho Giê-xu thôi.</vt:lpstr>
      <vt:lpstr>Bao nhiêu công lao này không sao sánh so với huyết Chúa tuôn tràn vì tội ô của anh với tôi.</vt:lpstr>
      <vt:lpstr>Tôi yêu Giê-xu,  kính mến Ngài trọn cuộc đời, mong ước phục vụ nhà Ngài, nguyện rao ra tình yêu thứ tha.</vt:lpstr>
      <vt:lpstr>Ban cho nhưng không như chính Ngài đã từng vì tôi với bạn mà chịu hình đau đớn trên thập giá kia.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TUỔI XUÂN DÂNG CHÚA</dc:title>
  <dc:creator>Huu Loi Dao</dc:creator>
  <cp:lastModifiedBy>Ha Le</cp:lastModifiedBy>
  <cp:revision>3</cp:revision>
  <dcterms:created xsi:type="dcterms:W3CDTF">2018-01-22T16:12:13Z</dcterms:created>
  <dcterms:modified xsi:type="dcterms:W3CDTF">2018-02-09T03:14:35Z</dcterms:modified>
</cp:coreProperties>
</file>