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3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CA KHEN ƠN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Ngợi tụng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Đấng đã luôn vì nhân thế, vinh quang Ha-lê-lu-gia!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khen ơn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Chúa chẳng phai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/>
              <a:t>Cùng hòa dâng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Giê-xu vinh hiển,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rao cho muôn muôn người trên đất, ca khen ơn Giê-xu ở khắp mọi nơi.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Từng </a:t>
            </a:r>
            <a:r>
              <a:rPr lang="vi-VN" dirty="0" smtClean="0"/>
              <a:t>ngày qua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đời con sống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mang bao lo buồn,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tiền tài bao công danh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con có trong cuộc đời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chỉ hư không.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Đã bao lần Giê-xu gọi con, lòng chai đá chẳng đáp tiếng Ngài,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tình yêu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vẫn chờ mong.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Giờ </a:t>
            </a:r>
            <a:r>
              <a:rPr lang="vi-VN" dirty="0" smtClean="0"/>
              <a:t>này đây lòng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đã tiếp Chúa Giê-xu rồi,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ngự vào tâm linh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Cha thay đổi quản cai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đời con hằng ngày.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Với năng quyền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lòng yêu thương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Giê-xu dẫn dắt bước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con đi và dùng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tuyên rao Chúa tình yêu.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75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 CA KHEN ƠN GIÊ-XU</vt:lpstr>
      <vt:lpstr>1. Từng ngày qua cuộc đời con sống mang bao lo buồn,</vt:lpstr>
      <vt:lpstr>tiền tài bao công danh con có trong cuộc đời chỉ hư không.</vt:lpstr>
      <vt:lpstr>Đã bao lần Giê-xu gọi con, lòng chai đá chẳng đáp tiếng Ngài,</vt:lpstr>
      <vt:lpstr>vì tình yêu Giê-xu vẫn chờ mong.</vt:lpstr>
      <vt:lpstr>2. Giờ này đây lòng con đã tiếp Chúa Giê-xu rồi,</vt:lpstr>
      <vt:lpstr>ngự vào tâm linh Cha thay đổi quản cai đời con hằng ngày.</vt:lpstr>
      <vt:lpstr>Với năng quyền và lòng yêu thương</vt:lpstr>
      <vt:lpstr>Giê-xu dẫn dắt bước con đi và dùng con tuyên rao Chúa tình yêu.</vt:lpstr>
      <vt:lpstr>Ngợi tụng Chúa Đấng đã luôn vì nhân thế, vinh quang Ha-lê-lu-gia!</vt:lpstr>
      <vt:lpstr>Ca khen ơn Giê-xu tình yêu Chúa chẳng phai. Cùng hòa dâng lên Vua Giê-xu vinh hiển,</vt:lpstr>
      <vt:lpstr>rao cho muôn muôn người trên đất, ca khen ơn Giê-xu ở khắp mọi nơi.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 KHEN ƠN GIÊ-XU</dc:title>
  <dc:creator>Huu Loi Dao</dc:creator>
  <cp:lastModifiedBy>Ha Le</cp:lastModifiedBy>
  <cp:revision>2</cp:revision>
  <dcterms:created xsi:type="dcterms:W3CDTF">2018-01-22T17:57:11Z</dcterms:created>
  <dcterms:modified xsi:type="dcterms:W3CDTF">2018-02-09T03:16:06Z</dcterms:modified>
</cp:coreProperties>
</file>