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43" d="100"/>
          <a:sy n="43" d="100"/>
        </p:scale>
        <p:origin x="3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YÊU NGÀI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Khi con đếm các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ân phước Ngài đã </a:t>
            </a:r>
            <a:r>
              <a:rPr lang="vi-VN" dirty="0" smtClean="0"/>
              <a:t>ban,</a:t>
            </a:r>
            <a:r>
              <a:rPr lang="en-US" dirty="0" smtClean="0"/>
              <a:t> </a:t>
            </a:r>
            <a:r>
              <a:rPr lang="vi-VN" dirty="0" smtClean="0"/>
              <a:t>con nhận ra thật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quá yêu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Khi con nhớ các công việc lạ lùng tay Chúa </a:t>
            </a:r>
            <a:r>
              <a:rPr lang="vi-VN" dirty="0" smtClean="0"/>
              <a:t>làm,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con nhận ra rằng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hằng bên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Nhưng chỉ khi con đến chiêm ngưỡng chính </a:t>
            </a:r>
            <a:r>
              <a:rPr lang="vi-VN" dirty="0" smtClean="0"/>
              <a:t>Ngài,</a:t>
            </a:r>
            <a:r>
              <a:rPr lang="en-US" dirty="0" smtClean="0"/>
              <a:t> </a:t>
            </a:r>
            <a:r>
              <a:rPr lang="vi-VN" dirty="0" smtClean="0"/>
              <a:t>sự bình an Ngài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bao phủ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Ôi xin cho con chăm chăm xem lời hứa đời </a:t>
            </a:r>
            <a:r>
              <a:rPr lang="vi-VN" dirty="0" smtClean="0"/>
              <a:t>đời</a:t>
            </a:r>
            <a:r>
              <a:rPr lang="en-US" dirty="0" smtClean="0"/>
              <a:t> </a:t>
            </a:r>
            <a:r>
              <a:rPr lang="vi-VN" dirty="0" smtClean="0"/>
              <a:t>cho những ai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kính mến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</a:t>
            </a:r>
            <a:r>
              <a:rPr lang="vi-VN" dirty="0" smtClean="0"/>
              <a:t>xin</a:t>
            </a:r>
            <a:r>
              <a:rPr lang="en-US" dirty="0"/>
              <a:t> </a:t>
            </a:r>
            <a:r>
              <a:rPr lang="vi-VN" dirty="0" smtClean="0"/>
              <a:t>Thánh </a:t>
            </a:r>
            <a:r>
              <a:rPr lang="vi-VN" dirty="0" smtClean="0"/>
              <a:t>ý Chúa được nên trên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đời </a:t>
            </a:r>
            <a:r>
              <a:rPr lang="vi-VN" dirty="0" smtClean="0"/>
              <a:t>sống </a:t>
            </a:r>
            <a:r>
              <a:rPr lang="vi-VN" dirty="0" smtClean="0"/>
              <a:t>con.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Lòng con quyết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theo dấu chân Ngài,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giao phó</a:t>
            </a:r>
            <a:r>
              <a:rPr lang="en-US" dirty="0" smtClean="0"/>
              <a:t> </a:t>
            </a:r>
            <a:r>
              <a:rPr lang="vi-VN" dirty="0" smtClean="0"/>
              <a:t>đời </a:t>
            </a:r>
            <a:r>
              <a:rPr lang="vi-VN" dirty="0" smtClean="0"/>
              <a:t>sống con trong tay </a:t>
            </a:r>
            <a:r>
              <a:rPr lang="vi-VN" dirty="0" smtClean="0"/>
              <a:t>Ngài</a:t>
            </a:r>
            <a:r>
              <a:rPr lang="en-US" smtClean="0"/>
              <a:t> </a:t>
            </a:r>
            <a:br>
              <a:rPr lang="en-US" smtClean="0"/>
            </a:br>
            <a:r>
              <a:rPr lang="vi-VN" smtClean="0"/>
              <a:t>vì </a:t>
            </a:r>
            <a:r>
              <a:rPr lang="vi-VN" dirty="0" smtClean="0"/>
              <a:t>con muốn nói bằng</a:t>
            </a:r>
            <a:r>
              <a:rPr lang="en-US" dirty="0" smtClean="0"/>
              <a:t> </a:t>
            </a:r>
            <a:r>
              <a:rPr lang="vi-VN" dirty="0" smtClean="0"/>
              <a:t>cuộc sống con.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yêu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64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CON YÊU NGÀI</vt:lpstr>
      <vt:lpstr>Khi con đếm các ân phước Ngài đã ban, con nhận ra thật Chúa quá yêu con.</vt:lpstr>
      <vt:lpstr>Khi con nhớ các công việc lạ lùng tay Chúa làm,  con nhận ra rằng Chúa hằng bên con.</vt:lpstr>
      <vt:lpstr>Nhưng chỉ khi con đến chiêm ngưỡng chính Ngài, sự bình an Ngài bao phủ con.</vt:lpstr>
      <vt:lpstr>Ôi xin cho con chăm chăm xem lời hứa đời đời cho những ai kính mến Ngài.</vt:lpstr>
      <vt:lpstr>Con xin Thánh ý Chúa được nên trên  đời sống con.  Lòng con quyết theo dấu chân Ngài,</vt:lpstr>
      <vt:lpstr>nguyện giao phó đời sống con trong tay Ngài  vì con muốn nói bằng cuộc sống con. Con yêu Ngài.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 YÊU NGÀI</dc:title>
  <dc:creator>Huu Loi Dao</dc:creator>
  <cp:lastModifiedBy>Ha Le</cp:lastModifiedBy>
  <cp:revision>2</cp:revision>
  <dcterms:created xsi:type="dcterms:W3CDTF">2018-01-22T18:02:54Z</dcterms:created>
  <dcterms:modified xsi:type="dcterms:W3CDTF">2018-02-09T03:17:38Z</dcterms:modified>
</cp:coreProperties>
</file>