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LÊN ĐƯỜNG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Nào anh em hãy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lên đường cùng nhau nghe tiếng Giê-xu.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Ra đi ta nương theo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dấu chân </a:t>
            </a:r>
            <a:r>
              <a:rPr lang="vi-VN" dirty="0" smtClean="0"/>
              <a:t>Ngài</a:t>
            </a:r>
            <a:r>
              <a:rPr lang="en-US" dirty="0"/>
              <a:t> </a:t>
            </a:r>
            <a:r>
              <a:rPr lang="vi-VN" dirty="0" smtClean="0"/>
              <a:t>vững </a:t>
            </a:r>
            <a:r>
              <a:rPr lang="vi-VN" dirty="0" smtClean="0"/>
              <a:t>tiến lên </a:t>
            </a:r>
            <a:r>
              <a:rPr lang="vi-VN" dirty="0" smtClean="0"/>
              <a:t>Giê-xu</a:t>
            </a:r>
            <a:r>
              <a:rPr lang="en-US" dirty="0" smtClean="0"/>
              <a:t> </a:t>
            </a:r>
            <a:r>
              <a:rPr lang="vi-VN" dirty="0" smtClean="0"/>
              <a:t>luôn luôn bên mình và ban vui tươi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an bình,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sức sống Thánh Linh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tuôn tràn.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Này anh em </a:t>
            </a:r>
            <a:r>
              <a:rPr lang="vi-VN" dirty="0" smtClean="0"/>
              <a:t>ơi</a:t>
            </a:r>
            <a:r>
              <a:rPr lang="en-US" dirty="0"/>
              <a:t> </a:t>
            </a:r>
            <a:r>
              <a:rPr lang="vi-VN" dirty="0" smtClean="0"/>
              <a:t>ta </a:t>
            </a:r>
            <a:r>
              <a:rPr lang="vi-VN" dirty="0" smtClean="0"/>
              <a:t>mau bước </a:t>
            </a:r>
            <a:r>
              <a:rPr lang="vi-VN" dirty="0" smtClean="0"/>
              <a:t>theo</a:t>
            </a:r>
            <a:r>
              <a:rPr lang="en-US" dirty="0" smtClean="0"/>
              <a:t> </a:t>
            </a:r>
            <a:r>
              <a:rPr lang="vi-VN" dirty="0" smtClean="0"/>
              <a:t>đường </a:t>
            </a:r>
            <a:r>
              <a:rPr lang="vi-VN" dirty="0" smtClean="0"/>
              <a:t>thập </a:t>
            </a:r>
            <a:r>
              <a:rPr lang="vi-VN" dirty="0" smtClean="0"/>
              <a:t>giá,</a:t>
            </a:r>
            <a:r>
              <a:rPr lang="en-US" dirty="0" smtClean="0"/>
              <a:t> </a:t>
            </a:r>
            <a:r>
              <a:rPr lang="vi-VN" dirty="0" smtClean="0"/>
              <a:t>mang tin yêu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sức sống cho người dương thế.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0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Vua Giê-xu ta đến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ngày toàn thắng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đón ta sống vui bên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34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LÊN ĐƯỜNG</vt:lpstr>
      <vt:lpstr>Nào anh em hãy lên đường cùng nhau nghe tiếng Giê-xu.</vt:lpstr>
      <vt:lpstr>Ra đi ta nương theo dấu chân Ngài vững tiến lên Giê-xu luôn luôn bên mình và ban vui tươi  trong an bình,</vt:lpstr>
      <vt:lpstr>sức sống Thánh Linh tuôn tràn.</vt:lpstr>
      <vt:lpstr>Này anh em ơi ta mau bước theo đường thập giá, mang tin yêu  sức sống cho người dương thế.</vt:lpstr>
      <vt:lpstr>Vua Giê-xu ta đến trong ngày toàn thắng đón ta sống vui bên Ngài.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LÊN ĐƯỜNG</dc:title>
  <dc:creator>Huu Loi Dao</dc:creator>
  <cp:lastModifiedBy>Ha Le</cp:lastModifiedBy>
  <cp:revision>2</cp:revision>
  <dcterms:created xsi:type="dcterms:W3CDTF">2018-01-22T18:07:05Z</dcterms:created>
  <dcterms:modified xsi:type="dcterms:W3CDTF">2018-02-09T03:20:21Z</dcterms:modified>
</cp:coreProperties>
</file>