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SỐNG HẦU VIỆC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hầu việc</a:t>
            </a:r>
            <a:r>
              <a:rPr lang="en-US" dirty="0" smtClean="0"/>
              <a:t> </a:t>
            </a:r>
            <a:r>
              <a:rPr lang="vi-VN" dirty="0" smtClean="0"/>
              <a:t>chúng ta cùng sống hầu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dẫu cho</a:t>
            </a:r>
            <a:r>
              <a:rPr lang="en-US" dirty="0" smtClean="0"/>
              <a:t> </a:t>
            </a:r>
            <a:r>
              <a:rPr lang="vi-VN" dirty="0" smtClean="0"/>
              <a:t>trần thế tối tăm đang vây quanh đời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hầu việc chúng ta cùng sống hầu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dẫu cho trần gian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ngừng gây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khó khăn hiểm nguy.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hầu việc chúng ta cùng sống hầu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dẫn đem</a:t>
            </a:r>
            <a:r>
              <a:rPr lang="en-US" dirty="0" smtClean="0"/>
              <a:t> </a:t>
            </a:r>
            <a:r>
              <a:rPr lang="vi-VN" dirty="0" smtClean="0"/>
              <a:t>tình yêu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Thượng Thiên cho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thế giới lầm than.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hầu việc chúng ta cùng sống hầu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đã kíp đến ngày</a:t>
            </a:r>
            <a:r>
              <a:rPr lang="en-US" dirty="0"/>
              <a:t> </a:t>
            </a:r>
            <a:r>
              <a:rPr lang="vi-VN" dirty="0" smtClean="0"/>
              <a:t>trần gian tận chung.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hầu việc </a:t>
            </a:r>
            <a:r>
              <a:rPr lang="vi-VN" dirty="0" smtClean="0"/>
              <a:t>chúng </a:t>
            </a:r>
            <a:r>
              <a:rPr lang="vi-VN" dirty="0" smtClean="0"/>
              <a:t>ta cùng sống </a:t>
            </a:r>
            <a:r>
              <a:rPr lang="vi-VN" dirty="0" smtClean="0"/>
              <a:t>hầu việc</a:t>
            </a:r>
            <a:r>
              <a:rPr lang="en-US" smtClean="0"/>
              <a:t> </a:t>
            </a:r>
            <a:br>
              <a:rPr lang="en-US" smtClean="0"/>
            </a:br>
            <a:r>
              <a:rPr lang="vi-VN" smtClean="0"/>
              <a:t>giảng </a:t>
            </a:r>
            <a:r>
              <a:rPr lang="vi-VN" dirty="0" smtClean="0"/>
              <a:t>rao Tin Lành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truyền sự sống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cho muôn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64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SỐNG HẦU VIỆC</vt:lpstr>
      <vt:lpstr>Sống hầu việc chúng ta cùng sống hầu việc dẫu cho trần thế tối tăm đang vây quanh đời ta.</vt:lpstr>
      <vt:lpstr>Sống hầu việc chúng ta cùng sống hầu việc dẫu cho trần gian không ngừng gây khó khăn hiểm nguy.</vt:lpstr>
      <vt:lpstr>Sống hầu việc chúng ta cùng sống hầu việc  dẫn đem tình yêu Thượng Thiên cho thế giới lầm than.</vt:lpstr>
      <vt:lpstr>Sống hầu việc chúng ta cùng sống hầu việc  đã kíp đến ngày trần gian tận chung.</vt:lpstr>
      <vt:lpstr>Sống hầu việc chúng ta cùng sống hầu việc  giảng rao Tin Lành truyền sự sống đến cho muôn người.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SỐNG HẦU VIỆC</dc:title>
  <dc:creator>Huu Loi Dao</dc:creator>
  <cp:lastModifiedBy>Ha Le</cp:lastModifiedBy>
  <cp:revision>2</cp:revision>
  <dcterms:created xsi:type="dcterms:W3CDTF">2018-01-22T18:10:15Z</dcterms:created>
  <dcterms:modified xsi:type="dcterms:W3CDTF">2018-02-09T03:21:25Z</dcterms:modified>
</cp:coreProperties>
</file>