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38" autoAdjust="0"/>
    <p:restoredTop sz="86364" autoAdjust="0"/>
  </p:normalViewPr>
  <p:slideViewPr>
    <p:cSldViewPr snapToGrid="0">
      <p:cViewPr varScale="1">
        <p:scale>
          <a:sx n="46" d="100"/>
          <a:sy n="46" d="100"/>
        </p:scale>
        <p:origin x="48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ĐẾN VỚI </a:t>
            </a:r>
            <a:r>
              <a:rPr lang="en-US" dirty="0" smtClean="0"/>
              <a:t>CHÚA</a:t>
            </a:r>
            <a:br>
              <a:rPr lang="en-US" dirty="0" smtClean="0"/>
            </a:br>
            <a:r>
              <a:rPr lang="en-US" dirty="0" smtClean="0"/>
              <a:t>TAY </a:t>
            </a:r>
            <a:r>
              <a:rPr lang="en-US" dirty="0"/>
              <a:t>TRẮNG THÔI SAO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vi-VN" dirty="0" smtClean="0"/>
              <a:t>Ai </a:t>
            </a:r>
            <a:r>
              <a:rPr lang="vi-VN" dirty="0" smtClean="0"/>
              <a:t>ơi nên làm gấp những công việc ngay khi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đang còn giữa ban ngày.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Đêm buông mau là hết bao cơ hội, hãy gắng lo cứu linh hồn người.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Đến với Đấng thay tôi huyết tuôn trào, đến với Chúa tay trắng thôi sao?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Mai đây tôi về với Chúa muôn loài chẳng lẽ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không có chi dâng Ngài?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1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Mai </a:t>
            </a:r>
            <a:r>
              <a:rPr lang="vi-VN" dirty="0" smtClean="0"/>
              <a:t>đây tôi về với Chúa trên trời</a:t>
            </a:r>
            <a:r>
              <a:rPr lang="en-US" dirty="0" smtClean="0"/>
              <a:t>,</a:t>
            </a:r>
            <a:r>
              <a:rPr lang="vi-VN" dirty="0" smtClean="0"/>
              <a:t> mang tay không gặp Chúa thôi sao?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Bao nhiêu công việc nếu bỏ qua hoài, chiến thắng đâu lấy chi dâng Ngài?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6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Đến với Đấng thay tôi huyết tuôn trào, đến với Chúa tay trắng thôi sao?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Mai đây tôi về với Chúa muôn loài chẳng lẽ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không có chi dâng Ngài?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Tôi </a:t>
            </a:r>
            <a:r>
              <a:rPr lang="vi-VN" dirty="0" smtClean="0"/>
              <a:t>không lo sự chết đến trong đời khi Giê-xu chuộc cứu tôi rồi.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Nhưng tay không gặp Chúa thôi sao? Đành biết nói chi với Đấng yêu</a:t>
            </a:r>
            <a:r>
              <a:rPr lang="en-US" smtClean="0"/>
              <a:t> </a:t>
            </a:r>
            <a:r>
              <a:rPr lang="vi-VN" smtClean="0"/>
              <a:t>mình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Đến với Đấng thay tôi huyết tuôn trào, đến với Chúa tay trắng thôi sao?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Mai đây tôi về với Chúa muôn loài chẳng lẽ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không có chi dâng Ngài?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182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ĐẾN VỚI CHÚA TAY TRẮNG THÔI SAO</vt:lpstr>
      <vt:lpstr>1. Mai đây tôi về với Chúa trên trời, mang tay không gặp Chúa thôi sao?</vt:lpstr>
      <vt:lpstr>Bao nhiêu công việc nếu bỏ qua hoài, chiến thắng đâu lấy chi dâng Ngài?</vt:lpstr>
      <vt:lpstr>Đến với Đấng thay tôi huyết tuôn trào, đến với Chúa tay trắng thôi sao?</vt:lpstr>
      <vt:lpstr>Mai đây tôi về với Chúa muôn loài chẳng lẽ không có chi dâng Ngài?</vt:lpstr>
      <vt:lpstr>2. Tôi không lo sự chết đến trong đời khi Giê-xu chuộc cứu tôi rồi.</vt:lpstr>
      <vt:lpstr>Nhưng tay không gặp Chúa thôi sao? Đành biết nói chi với Đấng yêu mình</vt:lpstr>
      <vt:lpstr>Đến với Đấng thay tôi huyết tuôn trào, đến với Chúa tay trắng thôi sao?</vt:lpstr>
      <vt:lpstr>Mai đây tôi về với Chúa muôn loài chẳng lẽ không có chi dâng Ngài?</vt:lpstr>
      <vt:lpstr>3. Ai ơi nên làm gấp những công việc ngay khi đang còn giữa ban ngày.</vt:lpstr>
      <vt:lpstr>Đêm buông mau là hết bao cơ hội, hãy gắng lo cứu linh hồn người.</vt:lpstr>
      <vt:lpstr>Đến với Đấng thay tôi huyết tuôn trào, đến với Chúa tay trắng thôi sao?</vt:lpstr>
      <vt:lpstr>Mai đây tôi về với Chúa muôn loài chẳng lẽ không có chi dâng Ngài?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ĐẾN VỚI CHÚA TAY TRẮNG THÔI SAO</dc:title>
  <dc:creator>Huu Loi Dao</dc:creator>
  <cp:lastModifiedBy>Ha Le</cp:lastModifiedBy>
  <cp:revision>2</cp:revision>
  <dcterms:created xsi:type="dcterms:W3CDTF">2018-01-22T18:15:36Z</dcterms:created>
  <dcterms:modified xsi:type="dcterms:W3CDTF">2018-02-09T03:23:17Z</dcterms:modified>
</cp:coreProperties>
</file>