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2" r:id="rId5"/>
    <p:sldId id="265" r:id="rId6"/>
    <p:sldId id="267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GIÊ-XU CHỌN TÔI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Chúa </a:t>
            </a:r>
            <a:r>
              <a:rPr lang="vi-VN" dirty="0" smtClean="0"/>
              <a:t>đã chọn tôi từ khi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tôi còn là hài nhi </a:t>
            </a:r>
            <a:r>
              <a:rPr lang="vi-VN" dirty="0" smtClean="0"/>
              <a:t>thôi.</a:t>
            </a:r>
            <a:r>
              <a:rPr lang="en-US" dirty="0" smtClean="0"/>
              <a:t> </a:t>
            </a:r>
            <a:r>
              <a:rPr lang="vi-VN" dirty="0" smtClean="0"/>
              <a:t>Chúa đã gọi tôi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 khiến đời tôi nên mới.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ban cho </a:t>
            </a:r>
            <a:r>
              <a:rPr lang="vi-VN" dirty="0" smtClean="0"/>
              <a:t>tôi</a:t>
            </a:r>
            <a:r>
              <a:rPr lang="en-US" dirty="0"/>
              <a:t> </a:t>
            </a:r>
            <a:r>
              <a:rPr lang="vi-VN" dirty="0" smtClean="0"/>
              <a:t>ơn </a:t>
            </a:r>
            <a:r>
              <a:rPr lang="vi-VN" dirty="0" smtClean="0"/>
              <a:t>rao Tin </a:t>
            </a:r>
            <a:r>
              <a:rPr lang="vi-VN" dirty="0" smtClean="0"/>
              <a:t>Mừng,</a:t>
            </a:r>
            <a:r>
              <a:rPr lang="en-US" dirty="0" smtClean="0"/>
              <a:t> </a:t>
            </a:r>
            <a:r>
              <a:rPr lang="vi-VN" dirty="0" smtClean="0"/>
              <a:t>tình yêu Ngài ban tặng</a:t>
            </a:r>
            <a:r>
              <a:rPr lang="en-US" dirty="0" smtClean="0"/>
              <a:t>. </a:t>
            </a:r>
            <a:r>
              <a:rPr lang="en-US" dirty="0" smtClean="0"/>
              <a:t>T</a:t>
            </a:r>
            <a:r>
              <a:rPr lang="vi-VN" dirty="0" smtClean="0"/>
              <a:t>ại nơi Gô-gô-tha</a:t>
            </a:r>
            <a:r>
              <a:rPr lang="en-US" dirty="0" smtClean="0"/>
              <a:t> </a:t>
            </a:r>
            <a:r>
              <a:rPr lang="vi-VN" dirty="0" smtClean="0"/>
              <a:t>chịu hy sinh cho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người nhận Cứu Chúa.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Ngợi khen tình yêu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Chúa muôn </a:t>
            </a:r>
            <a:r>
              <a:rPr lang="vi-VN" dirty="0" smtClean="0"/>
              <a:t>đời.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Vì yêu Ngài cứu tôi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 mong sao</a:t>
            </a:r>
            <a:r>
              <a:rPr lang="en-US" dirty="0" smtClean="0"/>
              <a:t> </a:t>
            </a:r>
            <a:r>
              <a:rPr lang="vi-VN" dirty="0" smtClean="0"/>
              <a:t>đời tôi là chứng nhân</a:t>
            </a:r>
            <a:r>
              <a:rPr lang="en-US" dirty="0" smtClean="0"/>
              <a:t> </a:t>
            </a:r>
            <a:r>
              <a:rPr lang="vi-VN" dirty="0" smtClean="0"/>
              <a:t>cho Giê-xu.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Cứu </a:t>
            </a:r>
            <a:r>
              <a:rPr lang="vi-VN" dirty="0" smtClean="0"/>
              <a:t>Chúa </a:t>
            </a:r>
            <a:r>
              <a:rPr lang="vi-VN" dirty="0" smtClean="0"/>
              <a:t>Giê-xu,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</a:t>
            </a:r>
            <a:r>
              <a:rPr lang="vi-VN" dirty="0" smtClean="0"/>
              <a:t>ở </a:t>
            </a:r>
            <a:r>
              <a:rPr lang="vi-VN" dirty="0" smtClean="0"/>
              <a:t>trong</a:t>
            </a:r>
            <a:r>
              <a:rPr lang="en-US" dirty="0"/>
              <a:t> </a:t>
            </a:r>
            <a:r>
              <a:rPr lang="vi-VN" dirty="0" smtClean="0"/>
              <a:t>tâm </a:t>
            </a:r>
            <a:r>
              <a:rPr lang="vi-VN" dirty="0" smtClean="0"/>
              <a:t>hồn con mãi </a:t>
            </a:r>
            <a:r>
              <a:rPr lang="vi-VN" dirty="0" smtClean="0"/>
              <a:t>mãi.</a:t>
            </a:r>
            <a:r>
              <a:rPr lang="en-US" dirty="0" smtClean="0"/>
              <a:t> </a:t>
            </a:r>
            <a:r>
              <a:rPr lang="vi-VN" dirty="0" smtClean="0"/>
              <a:t>Chính Giê-xu thôi,</a:t>
            </a:r>
            <a:r>
              <a:rPr lang="en-US" dirty="0"/>
              <a:t> </a:t>
            </a:r>
            <a:r>
              <a:rPr lang="vi-VN" dirty="0" smtClean="0"/>
              <a:t>ngoài Giê-xu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không ai khác.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Và con luôn tâm giao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Giê-xu cùng lắng nghe Chúa </a:t>
            </a:r>
            <a:r>
              <a:rPr lang="vi-VN" dirty="0" smtClean="0"/>
              <a:t>khuyên,</a:t>
            </a:r>
            <a:r>
              <a:rPr lang="en-US" dirty="0" smtClean="0"/>
              <a:t> </a:t>
            </a:r>
            <a:r>
              <a:rPr lang="vi-VN" dirty="0" smtClean="0"/>
              <a:t>dùng lời nói nâng đỡ người yếu đuối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hay mệt nhọc lo âu.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mong ước dẫn dắt bao người về với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Vua </a:t>
            </a:r>
            <a:r>
              <a:rPr lang="vi-VN" dirty="0" smtClean="0"/>
              <a:t>Giê-xu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chiêm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tha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để chiêm ngưỡng tình yêu tha thứ trong ơn đời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71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Presentation1</vt:lpstr>
      <vt:lpstr>GIÊ-XU CHỌN TÔI</vt:lpstr>
      <vt:lpstr>1. Chúa đã chọn tôi từ khi tôi còn là hài nhi thôi. Chúa đã gọi tôi và khiến đời tôi nên mới.</vt:lpstr>
      <vt:lpstr>Ngài ban cho tôi ơn rao Tin Mừng, tình yêu Ngài ban tặng. Tại nơi Gô-gô-tha chịu hy sinh cho người nhận Cứu Chúa.</vt:lpstr>
      <vt:lpstr>Ngợi khen tình yêu Cứu Chúa muôn đời.  Vì yêu Ngài cứu tôi và mong sao đời tôi là chứng nhân cho Giê-xu.</vt:lpstr>
      <vt:lpstr>2. Cứu Chúa Giê-xu,  Ngài ở trong tâm hồn con mãi mãi. Chính Giê-xu thôi, ngoài Giê-xu không ai khác.</vt:lpstr>
      <vt:lpstr>Và con luôn tâm giao với Giê-xu cùng lắng nghe Chúa khuyên, dùng lời nói nâng đỡ người yếu đuối hay mệt nhọc lo âu.</vt:lpstr>
      <vt:lpstr>Lòng con mong ước dẫn dắt bao người về với Vua Giê-xu, để chiêm ngưỡng tình yêu tha thứ trong ơn đời đời.</vt:lpstr>
      <vt:lpstr>để chiêm ngưỡng tình yêu tha thứ trong ơn đời đời.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GIÊ-XU CHỌN TÔI</dc:title>
  <dc:creator>Huu Loi Dao</dc:creator>
  <cp:lastModifiedBy>Ha Le</cp:lastModifiedBy>
  <cp:revision>2</cp:revision>
  <dcterms:created xsi:type="dcterms:W3CDTF">2018-01-22T18:22:09Z</dcterms:created>
  <dcterms:modified xsi:type="dcterms:W3CDTF">2018-02-09T03:26:12Z</dcterms:modified>
</cp:coreProperties>
</file>