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64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TIẾN BƯỚC VỚI 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Dầu đường đời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gai vướng mắc chắn lối, dẫu bước đi buồn đau.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Tôi đã quyết tiến bước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với Chúa, Chúa dẫn đưa trọn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8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Tôi không còn sợ chi, Chúa dẫn lối bước tôi,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4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qua bao đường gian nguy tâm tôi vẫn an bình.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3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Hằng ngày tôi tiến bước với Chúa mỗi lối đi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trên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Hằng ngày tôi tiến bước với Chúa với tiếng ca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rộn vang.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Dầu bầu trời mây ám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với bóng tối suốt lối đi trần gian.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Tôi đã quyết tiến bước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với Chúa, biết Chúa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không thay dời.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5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Hằng </a:t>
            </a:r>
            <a:r>
              <a:rPr lang="vi-VN" dirty="0" smtClean="0"/>
              <a:t>ngày tôi tiến bước với Chúa mỗi lối</a:t>
            </a:r>
            <a:r>
              <a:rPr lang="en-US" dirty="0" smtClean="0"/>
              <a:t> </a:t>
            </a:r>
            <a:r>
              <a:rPr lang="vi-VN" dirty="0" smtClean="0"/>
              <a:t>đi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trên </a:t>
            </a:r>
            <a:r>
              <a:rPr lang="vi-VN" dirty="0" smtClean="0"/>
              <a:t>đời.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Hằng ngày tôi tiến bước với Chúa với tiếng ca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rộn vang.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Dầu bầu trời mây ám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với bóng tối suốt lối đi trần gian.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Tôi đã quyết tiến bước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với Chúa, biết Chúa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không thay dời.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Giê-xu là bạn thân,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sống mãi mãi với tôi,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tôi không còn lo âu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khi tôi bước theo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Hằng </a:t>
            </a:r>
            <a:r>
              <a:rPr lang="vi-VN" dirty="0" smtClean="0"/>
              <a:t>ngày tôi tiến bước với Chúa dẫu lối đi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khổ nạn.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Hằng ngày tôi tiến bước với Chúa cứ vững tin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Ngài luôn.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129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TIẾN BƯỚC VỚI CHÚA</vt:lpstr>
      <vt:lpstr>1. Hằng ngày tôi tiến bước với Chúa mỗi lối đi  trên đời.</vt:lpstr>
      <vt:lpstr>Hằng ngày tôi tiến bước với Chúa với tiếng ca rộn vang.</vt:lpstr>
      <vt:lpstr>Dầu bầu trời mây ám với bóng tối suốt lối đi trần gian.</vt:lpstr>
      <vt:lpstr>Tôi đã quyết tiến bước với Chúa, biết Chúa không thay dời.</vt:lpstr>
      <vt:lpstr>Giê-xu là bạn thân, sống mãi mãi với tôi,</vt:lpstr>
      <vt:lpstr>tôi không còn lo âu khi tôi bước theo Ngài.</vt:lpstr>
      <vt:lpstr>2. Hằng ngày tôi tiến bước với Chúa dẫu lối đi khổ nạn.</vt:lpstr>
      <vt:lpstr>Hằng ngày tôi tiến bước với Chúa cứ vững tin Ngài luôn.</vt:lpstr>
      <vt:lpstr>Dầu đường đời gai vướng mắc chắn lối, dẫu bước đi buồn đau.</vt:lpstr>
      <vt:lpstr>Tôi đã quyết tiến bước với Chúa, Chúa dẫn đưa trọn đời.</vt:lpstr>
      <vt:lpstr>Tôi không còn sợ chi, Chúa dẫn lối bước tôi,</vt:lpstr>
      <vt:lpstr>qua bao đường gian nguy tâm tôi vẫn an bình.</vt:lpstr>
      <vt:lpstr>Hằng ngày tôi tiến bước với Chúa mỗi lối đi trên đời.</vt:lpstr>
      <vt:lpstr>Hằng ngày tôi tiến bước với Chúa với tiếng ca rộn vang.</vt:lpstr>
      <vt:lpstr>Dầu bầu trời mây ám với bóng tối suốt lối đi trần gian.</vt:lpstr>
      <vt:lpstr>Tôi đã quyết tiến bước với Chúa, biết Chúa không thay dời.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TIẾN BƯỚC VỚI CHÚA</dc:title>
  <dc:creator>Huu Loi Dao</dc:creator>
  <cp:lastModifiedBy>Ha Le</cp:lastModifiedBy>
  <cp:revision>2</cp:revision>
  <dcterms:created xsi:type="dcterms:W3CDTF">2018-01-22T18:29:52Z</dcterms:created>
  <dcterms:modified xsi:type="dcterms:W3CDTF">2018-02-09T03:29:24Z</dcterms:modified>
</cp:coreProperties>
</file>