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HÁT SAI 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Nào ta hãy cùng theo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</a:t>
            </a:r>
            <a:r>
              <a:rPr lang="vi-VN" dirty="0" smtClean="0"/>
              <a:t>,</a:t>
            </a:r>
            <a:r>
              <a:rPr lang="en-US" dirty="0" smtClean="0"/>
              <a:t> </a:t>
            </a:r>
            <a:r>
              <a:rPr lang="vi-VN" dirty="0" smtClean="0"/>
              <a:t>cùng noi bước Chúa sống như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Vua </a:t>
            </a:r>
            <a:r>
              <a:rPr lang="vi-VN" dirty="0" smtClean="0"/>
              <a:t>Giê-xu.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Kìa Cha vẫn hằng sai ta đi,</a:t>
            </a:r>
            <a:r>
              <a:rPr lang="en-US" smtClean="0"/>
              <a:t> </a:t>
            </a:r>
            <a:r>
              <a:rPr lang="vi-VN" smtClean="0"/>
              <a:t>đừng lo toan chi,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Cha luôn luôn đưa bước.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Nơi nắng cháy Chúa khiến tươi mới,</a:t>
            </a:r>
            <a:r>
              <a:rPr lang="en-US" dirty="0" smtClean="0"/>
              <a:t> </a:t>
            </a:r>
            <a:r>
              <a:rPr lang="vi-VN" dirty="0" smtClean="0"/>
              <a:t>suối thiêng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Cha tuôn đầy.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là ánh sáng cho ta ngày đêm,</a:t>
            </a:r>
            <a:r>
              <a:rPr lang="en-US" smtClean="0"/>
              <a:t> </a:t>
            </a:r>
            <a:r>
              <a:rPr lang="vi-VN" smtClean="0"/>
              <a:t>dẫn dắt đến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nơi vinh quang của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mừng vui,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đừng </a:t>
            </a:r>
            <a:r>
              <a:rPr lang="vi-VN" dirty="0" smtClean="0"/>
              <a:t>lo toan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vì </a:t>
            </a:r>
            <a:r>
              <a:rPr lang="vi-VN" dirty="0" smtClean="0"/>
              <a:t>Chúa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đắc thắng vẫn đi cùng.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Hằng ngày bên ta,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</a:t>
            </a:r>
            <a:r>
              <a:rPr lang="vi-VN" dirty="0" smtClean="0"/>
              <a:t>khắp chốn.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Sức </a:t>
            </a:r>
            <a:r>
              <a:rPr lang="vi-VN" dirty="0" smtClean="0"/>
              <a:t>mới Chúa ban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cho </a:t>
            </a:r>
            <a:r>
              <a:rPr lang="vi-VN" dirty="0" smtClean="0"/>
              <a:t>ta đến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Ngài xuống</a:t>
            </a:r>
            <a:r>
              <a:rPr lang="en-US" smtClean="0"/>
              <a:t> </a:t>
            </a:r>
            <a:r>
              <a:rPr lang="vi-VN" smtClean="0"/>
              <a:t>phước dẫn dắt chúng con thái an trọn đời,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Ngài luôn bên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chăn dắt cuộc sống.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Tình yêu Chúa vẫn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giữ con ở trong an lành,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quyền năng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sẽ dư dật đời sống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Ngài xuống phước dẫn lối chúng con đến nơi tuyệt vời,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kìa vinh quang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Cha chiếu muôn lối.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Từ nay sẽ đắc thắng luôn với Giê-xu từng bước,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cùng nhau đi khắp nơi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rao truyền Phúc Âm.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22</TotalTime>
  <Words>108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BÀI HÁT SAI ĐI</vt:lpstr>
      <vt:lpstr>Nguyện Ngài xuống phước dẫn dắt chúng con thái an trọn đời,</vt:lpstr>
      <vt:lpstr>Ngài luôn bên chăn dắt cuộc sống.</vt:lpstr>
      <vt:lpstr>Tình yêu Chúa vẫn giữ con ở trong an lành,</vt:lpstr>
      <vt:lpstr>quyền năng Cha sẽ dư dật đời sống con.</vt:lpstr>
      <vt:lpstr>Nguyện Ngài xuống phước dẫn lối chúng con đến nơi tuyệt vời,</vt:lpstr>
      <vt:lpstr>kìa vinh quang Cha chiếu muôn lối.</vt:lpstr>
      <vt:lpstr>Từ nay sẽ đắc thắng luôn với Giê-xu từng bước,</vt:lpstr>
      <vt:lpstr>cùng nhau đi khắp nơi rao truyền Phúc Âm.</vt:lpstr>
      <vt:lpstr>Nào ta hãy cùng theo  Giê-xu, cùng noi bước Chúa sống như  Vua Giê-xu.</vt:lpstr>
      <vt:lpstr>Kìa Cha vẫn hằng sai ta đi, đừng lo toan chi, Cha luôn luôn đưa bước.</vt:lpstr>
      <vt:lpstr>Nơi nắng cháy Chúa khiến tươi mới, suối thiêng Cha tuôn đầy.</vt:lpstr>
      <vt:lpstr>Ngài là ánh sáng cho ta ngày đêm, dẫn dắt đến nơi vinh quang của Ngài.</vt:lpstr>
      <vt:lpstr>Hãy mừng vui,  đừng lo toan  vì Chúa Giê-xu đắc thắng vẫn đi cùng.</vt:lpstr>
      <vt:lpstr>Hằng ngày bên ta,  đến khắp chốn.  Sức mới Chúa ban  cho ta đến muôn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HÁT SAI ĐI</dc:title>
  <dc:creator>Huu Loi Dao</dc:creator>
  <cp:lastModifiedBy>Ha Le</cp:lastModifiedBy>
  <cp:revision>2</cp:revision>
  <dcterms:created xsi:type="dcterms:W3CDTF">2018-01-22T18:35:24Z</dcterms:created>
  <dcterms:modified xsi:type="dcterms:W3CDTF">2018-02-09T03:41:29Z</dcterms:modified>
</cp:coreProperties>
</file>