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7" r:id="rId11"/>
    <p:sldId id="278" r:id="rId12"/>
    <p:sldId id="279" r:id="rId13"/>
    <p:sldId id="280" r:id="rId14"/>
    <p:sldId id="269" r:id="rId15"/>
    <p:sldId id="270" r:id="rId16"/>
    <p:sldId id="281" r:id="rId17"/>
    <p:sldId id="282" r:id="rId18"/>
    <p:sldId id="283" r:id="rId19"/>
    <p:sldId id="284" r:id="rId20"/>
    <p:sldId id="275" r:id="rId21"/>
    <p:sldId id="276" r:id="rId22"/>
    <p:sldId id="285" r:id="rId23"/>
    <p:sldId id="286" r:id="rId24"/>
    <p:sldId id="287" r:id="rId25"/>
    <p:sldId id="28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40" autoAdjust="0"/>
    <p:restoredTop sz="86364" autoAdjust="0"/>
  </p:normalViewPr>
  <p:slideViewPr>
    <p:cSldViewPr snapToGrid="0">
      <p:cViewPr varScale="1">
        <p:scale>
          <a:sx n="50" d="100"/>
          <a:sy n="50" d="100"/>
        </p:scale>
        <p:origin x="36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BỞI THẦN 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Không bởi quyền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với </a:t>
            </a:r>
            <a:r>
              <a:rPr lang="vi-VN" dirty="0" smtClean="0"/>
              <a:t>năng lực,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bởi </a:t>
            </a:r>
            <a:r>
              <a:rPr lang="vi-VN" dirty="0" smtClean="0"/>
              <a:t>đại quyền Thánh Linh muôn đời.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9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Không bởi quyền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với </a:t>
            </a:r>
            <a:r>
              <a:rPr lang="vi-VN" dirty="0" smtClean="0"/>
              <a:t>năng lực,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bởi </a:t>
            </a:r>
            <a:r>
              <a:rPr lang="vi-VN" dirty="0" smtClean="0"/>
              <a:t>đại quyền Chúa ban cho người.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8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Đồi cao kia sẽ bị đổi dời,</a:t>
            </a:r>
            <a:r>
              <a:rPr lang="en-US" dirty="0" smtClean="0"/>
              <a:t> </a:t>
            </a:r>
            <a:r>
              <a:rPr lang="vi-VN" dirty="0" smtClean="0"/>
              <a:t>núi đồi kia sẽ bị đổi dời.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77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Đồi cao kia sẽ bị đổi dời,</a:t>
            </a:r>
            <a:r>
              <a:rPr lang="en-US" dirty="0" smtClean="0"/>
              <a:t> </a:t>
            </a:r>
            <a:r>
              <a:rPr lang="vi-VN" dirty="0" smtClean="0"/>
              <a:t>bởi đại quyền Thánh Linh muôn đời.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49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vi-VN" dirty="0" smtClean="0"/>
              <a:t>Khi </a:t>
            </a:r>
            <a:r>
              <a:rPr lang="vi-VN" dirty="0" smtClean="0"/>
              <a:t>con đang gặp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nguy </a:t>
            </a:r>
            <a:r>
              <a:rPr lang="vi-VN" dirty="0" smtClean="0"/>
              <a:t>nan thử thách,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con sợ</a:t>
            </a:r>
            <a:r>
              <a:rPr lang="en-US" dirty="0"/>
              <a:t> </a:t>
            </a:r>
            <a:r>
              <a:rPr lang="vi-VN" dirty="0" smtClean="0"/>
              <a:t>và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kinh </a:t>
            </a:r>
            <a:r>
              <a:rPr lang="vi-VN" dirty="0" smtClean="0"/>
              <a:t>hãi chăng?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4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Nhìn lên chăm xem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Chúa </a:t>
            </a:r>
            <a:r>
              <a:rPr lang="vi-VN" dirty="0" smtClean="0"/>
              <a:t>Giê-xu Christ,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con </a:t>
            </a:r>
            <a:r>
              <a:rPr lang="vi-VN" dirty="0" smtClean="0"/>
              <a:t>được vững chí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bình </a:t>
            </a:r>
            <a:r>
              <a:rPr lang="vi-VN" dirty="0" smtClean="0"/>
              <a:t>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70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Không bởi quyền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với </a:t>
            </a:r>
            <a:r>
              <a:rPr lang="vi-VN" dirty="0" smtClean="0"/>
              <a:t>năng lực,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bởi </a:t>
            </a:r>
            <a:r>
              <a:rPr lang="vi-VN" dirty="0" smtClean="0"/>
              <a:t>đại quyền Thánh Linh muôn đời.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3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Không bởi quyền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với </a:t>
            </a:r>
            <a:r>
              <a:rPr lang="vi-VN" dirty="0" smtClean="0"/>
              <a:t>năng lực,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bởi </a:t>
            </a:r>
            <a:r>
              <a:rPr lang="vi-VN" dirty="0" smtClean="0"/>
              <a:t>đại quyền Chúa ban cho người.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2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Đồi cao kia sẽ bị đổi dời,</a:t>
            </a:r>
            <a:r>
              <a:rPr lang="en-US" dirty="0" smtClean="0"/>
              <a:t> </a:t>
            </a:r>
            <a:r>
              <a:rPr lang="vi-VN" dirty="0" smtClean="0"/>
              <a:t>núi đồi kia sẽ bị đổi dời.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04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Đồi cao kia sẽ bị đổi dời,</a:t>
            </a:r>
            <a:r>
              <a:rPr lang="en-US" dirty="0" smtClean="0"/>
              <a:t> </a:t>
            </a:r>
            <a:r>
              <a:rPr lang="vi-VN" dirty="0" smtClean="0"/>
              <a:t>bởi đại quyền Thánh Linh muôn đời.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1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Có </a:t>
            </a:r>
            <a:r>
              <a:rPr lang="vi-VN" dirty="0" smtClean="0"/>
              <a:t>núi ngăn trở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hành </a:t>
            </a:r>
            <a:r>
              <a:rPr lang="vi-VN" dirty="0" smtClean="0"/>
              <a:t>trình con chăng?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Núi </a:t>
            </a:r>
            <a:r>
              <a:rPr lang="vi-VN" dirty="0" smtClean="0"/>
              <a:t>nhọn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và cao trước mặt?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8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vi-VN" dirty="0" smtClean="0"/>
              <a:t>Ta </a:t>
            </a:r>
            <a:r>
              <a:rPr lang="vi-VN" dirty="0" smtClean="0"/>
              <a:t>tin duy một Giê-xu quyền năng, Chúa truyền cuồng phong khiếp phục.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07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Lòng ta can đảm quyết không nao sờn,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chính </a:t>
            </a:r>
            <a:r>
              <a:rPr lang="vi-VN" dirty="0" smtClean="0"/>
              <a:t>Ngài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sẽ </a:t>
            </a:r>
            <a:r>
              <a:rPr lang="vi-VN" dirty="0" smtClean="0"/>
              <a:t>mở đường đi.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07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Không bởi quyền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với </a:t>
            </a:r>
            <a:r>
              <a:rPr lang="vi-VN" dirty="0" smtClean="0"/>
              <a:t>năng lực,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bởi </a:t>
            </a:r>
            <a:r>
              <a:rPr lang="vi-VN" dirty="0" smtClean="0"/>
              <a:t>đại quyền Thánh Linh muôn đời.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84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Không bởi quyền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với </a:t>
            </a:r>
            <a:r>
              <a:rPr lang="vi-VN" dirty="0" smtClean="0"/>
              <a:t>năng lực,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bởi </a:t>
            </a:r>
            <a:r>
              <a:rPr lang="vi-VN" dirty="0" smtClean="0"/>
              <a:t>đại quyền Chúa ban cho người.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Đồi cao kia sẽ bị đổi dời,</a:t>
            </a:r>
            <a:r>
              <a:rPr lang="en-US" dirty="0" smtClean="0"/>
              <a:t> </a:t>
            </a:r>
            <a:r>
              <a:rPr lang="vi-VN" dirty="0" smtClean="0"/>
              <a:t>núi đồi kia sẽ bị đổi dời.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Đồi cao kia sẽ bị đổi dời,</a:t>
            </a:r>
            <a:r>
              <a:rPr lang="en-US" dirty="0" smtClean="0"/>
              <a:t> </a:t>
            </a:r>
            <a:r>
              <a:rPr lang="vi-VN" dirty="0" smtClean="0"/>
              <a:t>bởi đại quyền Thánh Linh muôn đời.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6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Nhìn lên </a:t>
            </a:r>
            <a:r>
              <a:rPr lang="vi-VN" dirty="0" smtClean="0"/>
              <a:t>chăm </a:t>
            </a:r>
            <a:r>
              <a:rPr lang="vi-VN" dirty="0" smtClean="0"/>
              <a:t>xem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Chúa </a:t>
            </a:r>
            <a:r>
              <a:rPr lang="vi-VN" dirty="0" smtClean="0"/>
              <a:t>Giê-xu Christ,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núi </a:t>
            </a:r>
            <a:r>
              <a:rPr lang="vi-VN" dirty="0" smtClean="0"/>
              <a:t>này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ắt phải dời đi.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Không bởi quyền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với </a:t>
            </a:r>
            <a:r>
              <a:rPr lang="vi-VN" dirty="0" smtClean="0"/>
              <a:t>năng lực,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bởi </a:t>
            </a:r>
            <a:r>
              <a:rPr lang="vi-VN" dirty="0" smtClean="0"/>
              <a:t>đại quyền Thánh Linh muôn đời.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7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Không bởi quyền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với </a:t>
            </a:r>
            <a:r>
              <a:rPr lang="vi-VN" dirty="0" smtClean="0"/>
              <a:t>năng lực,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bởi </a:t>
            </a:r>
            <a:r>
              <a:rPr lang="vi-VN" dirty="0" smtClean="0"/>
              <a:t>đại quyền Chúa ban cho người.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87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Đồi cao kia sẽ bị đổi dời,</a:t>
            </a:r>
            <a:r>
              <a:rPr lang="en-US" dirty="0" smtClean="0"/>
              <a:t> </a:t>
            </a:r>
            <a:r>
              <a:rPr lang="vi-VN" dirty="0" smtClean="0"/>
              <a:t>núi đồi kia sẽ bị đổi dời.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6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Đồi cao kia sẽ bị đổi dời,</a:t>
            </a:r>
            <a:r>
              <a:rPr lang="en-US" dirty="0" smtClean="0"/>
              <a:t> </a:t>
            </a:r>
            <a:r>
              <a:rPr lang="vi-VN" dirty="0" smtClean="0"/>
              <a:t>bởi đại quyền Thánh Linh muôn đời.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1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vi-VN" dirty="0" smtClean="0"/>
              <a:t>Sông </a:t>
            </a:r>
            <a:r>
              <a:rPr lang="vi-VN" dirty="0" smtClean="0"/>
              <a:t>sâu ngăn trở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hành </a:t>
            </a:r>
            <a:r>
              <a:rPr lang="vi-VN" dirty="0" smtClean="0"/>
              <a:t>trình con chăng? Sông rộng và sâu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trước </a:t>
            </a:r>
            <a:r>
              <a:rPr lang="vi-VN" dirty="0" smtClean="0"/>
              <a:t>mặt?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3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Bước tới sông kia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ắt </a:t>
            </a:r>
            <a:r>
              <a:rPr lang="vi-VN" dirty="0" smtClean="0"/>
              <a:t>chia đôi liền,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con </a:t>
            </a:r>
            <a:r>
              <a:rPr lang="vi-VN" dirty="0" smtClean="0"/>
              <a:t>được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qua bến bờ kia.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3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211</Words>
  <Application>Microsoft Office PowerPoint</Application>
  <PresentationFormat>Widescreen</PresentationFormat>
  <Paragraphs>25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Arial</vt:lpstr>
      <vt:lpstr>Presentation1</vt:lpstr>
      <vt:lpstr>BỞI THẦN TA</vt:lpstr>
      <vt:lpstr>1. Có núi ngăn trở  hành trình con chăng?  Núi nhọn và cao trước mặt?</vt:lpstr>
      <vt:lpstr>Nhìn lên chăm xem  Chúa Giê-xu Christ,  núi này ắt phải dời đi.</vt:lpstr>
      <vt:lpstr>Không bởi quyền  với năng lực,  bởi đại quyền Thánh Linh muôn đời.</vt:lpstr>
      <vt:lpstr>Không bởi quyền  với năng lực,  bởi đại quyền Chúa ban cho người.</vt:lpstr>
      <vt:lpstr>Đồi cao kia sẽ bị đổi dời, núi đồi kia sẽ bị đổi dời.</vt:lpstr>
      <vt:lpstr>Đồi cao kia sẽ bị đổi dời, bởi đại quyền Thánh Linh muôn đời.</vt:lpstr>
      <vt:lpstr>2. Sông sâu ngăn trở  hành trình con chăng? Sông rộng và sâu  trước mặt?</vt:lpstr>
      <vt:lpstr>Bước tới sông kia  ắt chia đôi liền,  con được qua bến bờ kia.</vt:lpstr>
      <vt:lpstr>Không bởi quyền  với năng lực,  bởi đại quyền Thánh Linh muôn đời.</vt:lpstr>
      <vt:lpstr>Không bởi quyền  với năng lực,  bởi đại quyền Chúa ban cho người.</vt:lpstr>
      <vt:lpstr>Đồi cao kia sẽ bị đổi dời, núi đồi kia sẽ bị đổi dời.</vt:lpstr>
      <vt:lpstr>Đồi cao kia sẽ bị đổi dời, bởi đại quyền Thánh Linh muôn đời.</vt:lpstr>
      <vt:lpstr>3. Khi con đang gặp  nguy nan thử thách,  con sợ và  kinh hãi chăng?</vt:lpstr>
      <vt:lpstr>Nhìn lên chăm xem  Chúa Giê-xu Christ,  con được vững chí  bình an.</vt:lpstr>
      <vt:lpstr>Không bởi quyền  với năng lực,  bởi đại quyền Thánh Linh muôn đời.</vt:lpstr>
      <vt:lpstr>Không bởi quyền  với năng lực,  bởi đại quyền Chúa ban cho người.</vt:lpstr>
      <vt:lpstr>Đồi cao kia sẽ bị đổi dời, núi đồi kia sẽ bị đổi dời.</vt:lpstr>
      <vt:lpstr>Đồi cao kia sẽ bị đổi dời, bởi đại quyền Thánh Linh muôn đời.</vt:lpstr>
      <vt:lpstr>4. Ta tin duy một Giê-xu quyền năng, Chúa truyền cuồng phong khiếp phục.</vt:lpstr>
      <vt:lpstr>Lòng ta can đảm quyết không nao sờn,  chính Ngài  sẽ mở đường đi.</vt:lpstr>
      <vt:lpstr>Không bởi quyền  với năng lực,  bởi đại quyền Thánh Linh muôn đời.</vt:lpstr>
      <vt:lpstr>Không bởi quyền  với năng lực,  bởi đại quyền Chúa ban cho người.</vt:lpstr>
      <vt:lpstr>Đồi cao kia sẽ bị đổi dời, núi đồi kia sẽ bị đổi dời.</vt:lpstr>
      <vt:lpstr>Đồi cao kia sẽ bị đổi dời, bởi đại quyền Thánh Linh muôn đời.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BỞI THẦN TA</dc:title>
  <dc:creator>Huu Loi Dao</dc:creator>
  <cp:lastModifiedBy>Ha Le</cp:lastModifiedBy>
  <cp:revision>2</cp:revision>
  <dcterms:created xsi:type="dcterms:W3CDTF">2018-01-22T18:40:42Z</dcterms:created>
  <dcterms:modified xsi:type="dcterms:W3CDTF">2018-02-09T03:44:39Z</dcterms:modified>
</cp:coreProperties>
</file>