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 KÍNH YÊU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Cha </a:t>
            </a:r>
            <a:r>
              <a:rPr lang="vi-VN" dirty="0" smtClean="0"/>
              <a:t>kính yêu!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</a:t>
            </a:r>
            <a:r>
              <a:rPr lang="vi-VN" dirty="0" smtClean="0"/>
              <a:t>khiến con thuộc Ngài,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thuộc chỉ riêng mình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ý Cha mãi luôn cai trị trọn cả đời sống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ó nhiều khi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</a:t>
            </a:r>
            <a:r>
              <a:rPr lang="en-US" dirty="0" smtClean="0"/>
              <a:t> </a:t>
            </a:r>
            <a:r>
              <a:rPr lang="vi-VN" dirty="0" smtClean="0"/>
              <a:t>kính mến nhạt phai. Chúa ơi,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đừng </a:t>
            </a:r>
            <a:r>
              <a:rPr lang="vi-VN" dirty="0" smtClean="0"/>
              <a:t>để con xa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Cha </a:t>
            </a:r>
            <a:r>
              <a:rPr lang="vi-VN" dirty="0" smtClean="0"/>
              <a:t>dấu yêu!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kéo con gần Ngài,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thờ tôn</a:t>
            </a:r>
            <a:r>
              <a:rPr lang="en-US" dirty="0" smtClean="0"/>
              <a:t> </a:t>
            </a:r>
            <a:r>
              <a:rPr lang="vi-VN" dirty="0" smtClean="0"/>
              <a:t>mình Chúa thôi.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Cha kính yêu!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Xin giúp con vâng phục, luôn bén theo lối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Thêm sức thiêng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giúp con trung thành,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dù kẻ thù cuốn lôi.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Có nhiều khi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</a:t>
            </a:r>
            <a:r>
              <a:rPr lang="vi-VN" dirty="0" smtClean="0"/>
              <a:t>mến Chúa cạn vơi.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 smtClean="0"/>
              <a:t>ơi,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làm </a:t>
            </a:r>
            <a:r>
              <a:rPr lang="vi-VN" dirty="0" smtClean="0"/>
              <a:t>mới trái tim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Cha kính yêu!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Xin giúp con yêu Ngài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và theo Ngài tín trung.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46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CHA KÍNH YÊU</vt:lpstr>
      <vt:lpstr>1. Cha kính yêu!  Xin khiến con thuộc Ngài, thuộc chỉ riêng mình Ngài.</vt:lpstr>
      <vt:lpstr>Xin ý Cha mãi luôn cai trị trọn cả đời sống con.</vt:lpstr>
      <vt:lpstr>Có nhiều khi  lòng kính mến nhạt phai. Chúa ơi,  đừng để con xa Ngài.</vt:lpstr>
      <vt:lpstr>2. Cha dấu yêu! Xin kéo con gần Ngài, thờ tôn mình Chúa thôi.</vt:lpstr>
      <vt:lpstr>Cha kính yêu! Xin giúp con vâng phục, luôn bén theo lối Ngài.</vt:lpstr>
      <vt:lpstr>Thêm sức thiêng giúp con trung thành, dù kẻ thù cuốn lôi.</vt:lpstr>
      <vt:lpstr>Có nhiều khi  lòng mến Chúa cạn vơi.  Chúa ơi,  làm mới trái tim con.</vt:lpstr>
      <vt:lpstr>Cha kính yêu! Xin giúp con yêu Ngài và theo Ngài tín trung.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 KÍNH YÊU</dc:title>
  <dc:creator>Huu Loi Dao</dc:creator>
  <cp:lastModifiedBy>Ha Le</cp:lastModifiedBy>
  <cp:revision>2</cp:revision>
  <dcterms:created xsi:type="dcterms:W3CDTF">2018-01-22T18:48:30Z</dcterms:created>
  <dcterms:modified xsi:type="dcterms:W3CDTF">2018-02-09T03:50:55Z</dcterms:modified>
</cp:coreProperties>
</file>