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64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TÔI ƯỚC </a:t>
            </a:r>
            <a:r>
              <a:rPr lang="vi-VN" smtClean="0"/>
              <a:t>MƠ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LÀ </a:t>
            </a:r>
            <a:r>
              <a:rPr lang="vi-VN"/>
              <a:t>VIÊN THAN </a:t>
            </a:r>
            <a:r>
              <a:rPr lang="vi-VN" smtClean="0"/>
              <a:t>HỒNG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Lửa sáng soi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thiên trình.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Những lúc bóng tối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mịt mù, lạnh buốt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trời đông.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Những lúc bão tố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ầm vang gió rít bên sông.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Nguyền xin Thánh Linh ban gió thiêng liêng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trên trời,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làm lửa cháy lên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ngời sáng trong tim lẻ loi.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3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Đêm gió mưa,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đêm gió mưa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lò tàn tro lạnh.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Tôi ước mơ, tôi ước mơ được cháy nhiệt thành.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Nguyện Thần Linh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hà hơi gió trên cao</a:t>
            </a:r>
            <a:r>
              <a:rPr lang="en-US" smtClean="0"/>
              <a:t> </a:t>
            </a:r>
            <a:r>
              <a:rPr lang="vi-VN" smtClean="0"/>
              <a:t>là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lửa thiêng cháy lên mau.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Lửa Ngũ Tuần ban đầu.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Tôi </a:t>
            </a:r>
            <a:r>
              <a:rPr lang="vi-VN" dirty="0" smtClean="0"/>
              <a:t>ước mơ, tôi ước mơ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là viên than hồng.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vi-VN" dirty="0" smtClean="0"/>
              <a:t>Tôi </a:t>
            </a:r>
            <a:r>
              <a:rPr lang="vi-VN" dirty="0" smtClean="0"/>
              <a:t>ước mơ, tôi ước mơ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là viên than hồng.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Tôi ước mơ, tôi ước mơ được cháy bừng bừng.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Lửa bùng lên lửa</a:t>
            </a:r>
            <a:r>
              <a:rPr lang="en-US" smtClean="0"/>
              <a:t> </a:t>
            </a:r>
            <a:r>
              <a:rPr lang="vi-VN" smtClean="0"/>
              <a:t>thiêu đốt hư vinh, lửa thiêng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đưa dắt tâm linh.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Vượt khó khan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thiên trình.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Đêm lắng sâu,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mưa xuống mau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làm than tắt dần.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Tôi ước mơ tôi ước mơ được góp một phần.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Dù rằng tôi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thật nhỏ bé cô đơn,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lòng hằng mong</a:t>
            </a:r>
            <a:r>
              <a:rPr lang="en-US" smtClean="0"/>
              <a:t> </a:t>
            </a:r>
            <a:r>
              <a:rPr lang="vi-VN" smtClean="0"/>
              <a:t>cháy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to hơn,</a:t>
            </a:r>
            <a:r>
              <a:rPr lang="en-US" smtClean="0"/>
              <a:t> </a:t>
            </a:r>
            <a:r>
              <a:rPr lang="vi-VN" smtClean="0"/>
              <a:t>lửa sáng luôn không tàn.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Những lúc bóng tối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mịt mù, lạnh buốt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trời đông.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Những lúc bão tố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ầm vang gió rít bên sông.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Nguyền xin Thánh Linh ban gió thiêng liêng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trên trời,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Tôi ước mơ, tôi ước mơ được cháy bừng bừng.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làm lửa cháy lên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ngời sáng trong tim lẻ loi.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Tôi ước mơ anh với tôi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là viên than hồng.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Xin Chúa ban cho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chúng ta được góp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một phần.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Để cùng khơi lửa thiêng cháy quang vinh</a:t>
            </a:r>
            <a:r>
              <a:rPr lang="en-US" smtClean="0"/>
              <a:t> </a:t>
            </a:r>
            <a:r>
              <a:rPr lang="vi-VN" smtClean="0"/>
              <a:t>lửa dâng lên tới Thiên Đàng,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lửa ngời sáng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huy hoàng.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Lửa bùng lên, toả hơi ấm yêu thương làm tan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hơi giá băng sương.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Lửa sáng soi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đêm trường.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Tôi ước mơ, tôi ước mơ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là viên than hồng.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Tôi ước mơ, tôi sẽ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khơi lửa cháy mọi lòng.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Lửa bùng lên,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lửa thiêu đốt tâm linh,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ngọn lửa thiêng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cháy quang vinh.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17</TotalTime>
  <Words>211</Words>
  <Application>Microsoft Office PowerPoint</Application>
  <PresentationFormat>Widescreen</PresentationFormat>
  <Paragraphs>34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Arial</vt:lpstr>
      <vt:lpstr>Presentation1</vt:lpstr>
      <vt:lpstr>TÔI ƯỚC MƠ LÀ VIÊN THAN HỒNG</vt:lpstr>
      <vt:lpstr>1. Tôi ước mơ, tôi ước mơ là viên than hồng.</vt:lpstr>
      <vt:lpstr>Tôi ước mơ, tôi ước mơ được cháy bừng bừng.</vt:lpstr>
      <vt:lpstr>Lửa bùng lên, toả hơi ấm yêu thương làm tan hơi giá băng sương.</vt:lpstr>
      <vt:lpstr>Lửa sáng soi đêm trường.</vt:lpstr>
      <vt:lpstr>Tôi ước mơ, tôi ước mơ là viên than hồng.</vt:lpstr>
      <vt:lpstr>Tôi ước mơ, tôi sẽ khơi lửa cháy mọi lòng.</vt:lpstr>
      <vt:lpstr>Lửa bùng lên, lửa thiêu đốt tâm linh,</vt:lpstr>
      <vt:lpstr>ngọn lửa thiêng cháy quang vinh.</vt:lpstr>
      <vt:lpstr>Lửa sáng soi thiên trình.</vt:lpstr>
      <vt:lpstr>Những lúc bóng tối mịt mù, lạnh buốt trời đông.</vt:lpstr>
      <vt:lpstr>Những lúc bão tố ầm vang gió rít bên sông.</vt:lpstr>
      <vt:lpstr>Nguyền xin Thánh Linh ban gió thiêng liêng trên trời,</vt:lpstr>
      <vt:lpstr>làm lửa cháy lên ngời sáng trong tim lẻ loi.</vt:lpstr>
      <vt:lpstr>Đêm gió mưa, đêm gió mưa lò tàn tro lạnh.</vt:lpstr>
      <vt:lpstr>Tôi ước mơ, tôi ước mơ được cháy nhiệt thành.</vt:lpstr>
      <vt:lpstr>Nguyện Thần Linh hà hơi gió trên cao là lửa thiêng cháy lên mau.</vt:lpstr>
      <vt:lpstr>Lửa Ngũ Tuần ban đầu.</vt:lpstr>
      <vt:lpstr>2. Tôi ước mơ, tôi ước mơ là viên than hồng.</vt:lpstr>
      <vt:lpstr>Tôi ước mơ, tôi ước mơ được cháy bừng bừng.</vt:lpstr>
      <vt:lpstr>Lửa bùng lên lửa thiêu đốt hư vinh, lửa thiêng đưa dắt tâm linh.</vt:lpstr>
      <vt:lpstr>Vượt khó khan thiên trình.</vt:lpstr>
      <vt:lpstr>Đêm lắng sâu, mưa xuống mau làm than tắt dần.</vt:lpstr>
      <vt:lpstr>Tôi ước mơ tôi ước mơ được góp một phần.</vt:lpstr>
      <vt:lpstr>Dù rằng tôi thật nhỏ bé cô đơn,</vt:lpstr>
      <vt:lpstr>lòng hằng mong cháy to hơn, lửa sáng luôn không tàn.</vt:lpstr>
      <vt:lpstr>Những lúc bóng tối mịt mù, lạnh buốt trời đông.</vt:lpstr>
      <vt:lpstr>Những lúc bão tố ầm vang gió rít bên sông.</vt:lpstr>
      <vt:lpstr>Nguyền xin Thánh Linh ban gió thiêng liêng trên trời,</vt:lpstr>
      <vt:lpstr>làm lửa cháy lên ngời sáng trong tim lẻ loi.</vt:lpstr>
      <vt:lpstr>Tôi ước mơ anh với tôi là viên than hồng.</vt:lpstr>
      <vt:lpstr>Xin Chúa ban cho chúng ta được góp một phần.</vt:lpstr>
      <vt:lpstr>Để cùng khơi lửa thiêng cháy quang vinh lửa dâng lên tới Thiên Đàng,</vt:lpstr>
      <vt:lpstr>lửa ngời sáng huy hoàng.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ƯỚC MƠ LÀ VIÊN THAN HỒNG</dc:title>
  <dc:creator>Huu Loi Dao</dc:creator>
  <cp:lastModifiedBy>Ha Le</cp:lastModifiedBy>
  <cp:revision>3</cp:revision>
  <dcterms:created xsi:type="dcterms:W3CDTF">2018-01-22T18:55:49Z</dcterms:created>
  <dcterms:modified xsi:type="dcterms:W3CDTF">2018-02-09T03:54:46Z</dcterms:modified>
</cp:coreProperties>
</file>