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LÊN ĐƯỜNG 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dậy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Tin </a:t>
            </a:r>
            <a:r>
              <a:rPr lang="en-US" dirty="0" err="1" smtClean="0"/>
              <a:t>Lành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8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quê</a:t>
            </a:r>
            <a:r>
              <a:rPr lang="en-US" dirty="0"/>
              <a:t> </a:t>
            </a:r>
            <a:r>
              <a:rPr lang="en-US" dirty="0" err="1"/>
              <a:t>hương</a:t>
            </a:r>
            <a:r>
              <a:rPr lang="en-US" dirty="0"/>
              <a:t> </a:t>
            </a:r>
            <a:r>
              <a:rPr lang="en-US" dirty="0" err="1"/>
              <a:t>mời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niềm</a:t>
            </a:r>
            <a:r>
              <a:rPr lang="en-US" dirty="0" smtClean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sướng</a:t>
            </a:r>
            <a:r>
              <a:rPr lang="en-US" dirty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dâng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Giê–xu yêu dấu ơi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chúng con giờ đây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khát khao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ước mong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Thần Linh Chúa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tuôn tràn mọi nơi.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Mong phục </a:t>
            </a:r>
            <a:r>
              <a:rPr lang="vi-VN" dirty="0" smtClean="0"/>
              <a:t>h</a:t>
            </a:r>
            <a:r>
              <a:rPr lang="en-US" dirty="0" smtClean="0"/>
              <a:t>ư</a:t>
            </a:r>
            <a:r>
              <a:rPr lang="vi-VN" dirty="0" smtClean="0"/>
              <a:t>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mau, chúng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thành tâm với 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cúi xin Ngài sai chúng con vào đồng lúa.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Rừng hoang vu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 smtClean="0"/>
              <a:t>mở một con đường,</a:t>
            </a:r>
            <a:r>
              <a:rPr lang="en-US" dirty="0" smtClean="0"/>
              <a:t> </a:t>
            </a:r>
            <a:r>
              <a:rPr lang="vi-VN" dirty="0" smtClean="0"/>
              <a:t>dòng suối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giữa </a:t>
            </a:r>
            <a:r>
              <a:rPr lang="vi-VN" dirty="0" smtClean="0"/>
              <a:t>sa mạc khô,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dù nhiều gian lao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khó nguy đừng nao sờn,</a:t>
            </a:r>
            <a:r>
              <a:rPr lang="en-US" smtClean="0"/>
              <a:t> </a:t>
            </a:r>
            <a:r>
              <a:rPr lang="vi-VN" smtClean="0"/>
              <a:t>vì mọi nơi Giê-xu ở đó.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Lên đường đi,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nào bước đi cùng Giê-xu từ Bắc vào Nam nước tôi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người người</a:t>
            </a:r>
            <a:r>
              <a:rPr lang="en-US" smtClean="0"/>
              <a:t> </a:t>
            </a:r>
            <a:r>
              <a:rPr lang="vi-VN" smtClean="0"/>
              <a:t>chưa từng nghe danh Ngài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</TotalTime>
  <Words>56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LÊN ĐƯỜNG ĐI</vt:lpstr>
      <vt:lpstr>Giê–xu yêu dấu ơi chúng con giờ đây khát khao</vt:lpstr>
      <vt:lpstr>ước mong Thần Linh Chúa tuôn tràn mọi nơi.</vt:lpstr>
      <vt:lpstr>Mong phục hưng đến mau, chúng con thành tâm với nhau</vt:lpstr>
      <vt:lpstr>cúi xin Ngài sai chúng con vào đồng lúa.</vt:lpstr>
      <vt:lpstr>Rừng hoang vu  Chúa mở một con đường, dòng suối  giữa sa mạc khô,</vt:lpstr>
      <vt:lpstr>dù nhiều gian lao khó nguy đừng nao sờn, vì mọi nơi Giê-xu ở đó.</vt:lpstr>
      <vt:lpstr>Lên đường đi, nào bước đi cùng Giê-xu từ Bắc vào Nam nước tôi</vt:lpstr>
      <vt:lpstr>người người chưa từng nghe danh Ngài </vt:lpstr>
      <vt:lpstr>Lên đường đi,  dậy sóng  Tin Lành nơi nơi, </vt:lpstr>
      <vt:lpstr>đâu đây còn nghe tiếng quê hương mời gọi,  niềm vui sướng khắp nơi tràn dâng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LÊN ĐƯỜNG ĐI</dc:title>
  <dc:creator>Huu Loi Dao</dc:creator>
  <cp:lastModifiedBy>Ha Le</cp:lastModifiedBy>
  <cp:revision>4</cp:revision>
  <dcterms:created xsi:type="dcterms:W3CDTF">2018-01-23T00:41:03Z</dcterms:created>
  <dcterms:modified xsi:type="dcterms:W3CDTF">2018-02-09T03:58:39Z</dcterms:modified>
</cp:coreProperties>
</file>