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-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 CHÚA SAI TÔI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Kìa </a:t>
            </a:r>
            <a:r>
              <a:rPr lang="vi-VN" dirty="0" smtClean="0"/>
              <a:t>chốn thiếu ánh sáng trong đêm </a:t>
            </a:r>
            <a:r>
              <a:rPr lang="vi-VN" dirty="0" smtClean="0"/>
              <a:t>trường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cần ánh dương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ngời sáng luôn.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Kìa chốn thiếu ánh sáng trong tâm </a:t>
            </a:r>
            <a:r>
              <a:rPr lang="vi-VN" dirty="0" smtClean="0"/>
              <a:t>hồn,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cần khúc 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mang tình thương.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Gần đây quanh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tới nơi nao xa </a:t>
            </a:r>
            <a:r>
              <a:rPr lang="vi-VN" dirty="0" smtClean="0"/>
              <a:t>xôi,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còn bao nhiêu linh hồn chưa biết đến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Lạy </a:t>
            </a:r>
            <a:r>
              <a:rPr lang="vi-VN" dirty="0" smtClean="0"/>
              <a:t>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kíp sai tôi lên </a:t>
            </a:r>
            <a:r>
              <a:rPr lang="vi-VN" dirty="0" smtClean="0"/>
              <a:t>đường</a:t>
            </a:r>
            <a:r>
              <a:rPr lang="en-US" dirty="0" smtClean="0"/>
              <a:t> </a:t>
            </a:r>
            <a:r>
              <a:rPr lang="vi-VN" dirty="0" smtClean="0"/>
              <a:t>qua bốn phương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loan tình thương.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kíp sai tôi lên </a:t>
            </a:r>
            <a:r>
              <a:rPr lang="vi-VN" dirty="0" smtClean="0"/>
              <a:t>đường,</a:t>
            </a:r>
            <a:r>
              <a:rPr lang="en-US" dirty="0" smtClean="0"/>
              <a:t> </a:t>
            </a:r>
            <a:r>
              <a:rPr lang="vi-VN" dirty="0" smtClean="0"/>
              <a:t>rọi ánh dương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ngời sáng luôn.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kíp sai tôi lên </a:t>
            </a:r>
            <a:r>
              <a:rPr lang="vi-VN" dirty="0" smtClean="0"/>
              <a:t>đường,</a:t>
            </a:r>
            <a:r>
              <a:rPr lang="en-US" dirty="0" smtClean="0"/>
              <a:t> </a:t>
            </a:r>
            <a:r>
              <a:rPr lang="vi-VN" dirty="0" smtClean="0"/>
              <a:t>dùng tiếng 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mang tình thương.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sớm hôm đi bên </a:t>
            </a:r>
            <a:r>
              <a:rPr lang="vi-VN" dirty="0" smtClean="0"/>
              <a:t>tôi,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dạy tôi rao danh Ngài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khắp các lối.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kíp sai tôi lên </a:t>
            </a:r>
            <a:r>
              <a:rPr lang="vi-VN" dirty="0" smtClean="0"/>
              <a:t>đường</a:t>
            </a:r>
            <a:r>
              <a:rPr lang="en-US" dirty="0" smtClean="0"/>
              <a:t> </a:t>
            </a:r>
            <a:r>
              <a:rPr lang="vi-VN" dirty="0" smtClean="0"/>
              <a:t>qua bốn phương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loan tình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40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XIN CHÚA SAI TÔI</vt:lpstr>
      <vt:lpstr>1. Kìa chốn thiếu ánh sáng trong đêm trường  cần ánh dương ngời sáng luôn.</vt:lpstr>
      <vt:lpstr>Kìa chốn thiếu ánh sáng trong tâm hồn,  cần khúc ca mang tình thương.</vt:lpstr>
      <vt:lpstr>Gần đây quanh tôi tới nơi nao xa xôi,  còn bao nhiêu linh hồn chưa biết đến Chúa.</vt:lpstr>
      <vt:lpstr>2. Lạy Chúa hãy kíp sai tôi lên đường qua bốn phương loan tình thương.</vt:lpstr>
      <vt:lpstr>Lạy Chúa hãy kíp sai tôi lên đường, rọi ánh dương ngời sáng luôn.</vt:lpstr>
      <vt:lpstr>Lạy Chúa hãy kíp sai tôi lên đường, dùng tiếng ca mang tình thương.</vt:lpstr>
      <vt:lpstr>Cầu xin Giê-xu sớm hôm đi bên tôi,  dạy tôi rao danh Ngài trên khắp các lối.</vt:lpstr>
      <vt:lpstr>Lạy Chúa hãy kíp sai tôi lên đường qua bốn phương loan tình thương.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CHÚA SAI TÔI</dc:title>
  <dc:creator>Huu Loi Dao</dc:creator>
  <cp:lastModifiedBy>Ha Le</cp:lastModifiedBy>
  <cp:revision>2</cp:revision>
  <dcterms:created xsi:type="dcterms:W3CDTF">2018-01-23T00:47:05Z</dcterms:created>
  <dcterms:modified xsi:type="dcterms:W3CDTF">2018-02-09T04:00:08Z</dcterms:modified>
</cp:coreProperties>
</file>