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DÂNG CHÚA ĐỜI CON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Ngày hôm nay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thời gian Chúa ban tặng </a:t>
            </a:r>
            <a:r>
              <a:rPr lang="vi-VN" dirty="0" smtClean="0"/>
              <a:t>ta</a:t>
            </a:r>
            <a:r>
              <a:rPr lang="en-US" dirty="0" smtClean="0"/>
              <a:t> </a:t>
            </a:r>
            <a:r>
              <a:rPr lang="vi-VN" dirty="0" smtClean="0"/>
              <a:t>và không lâu rồi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Vua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oai quyền sẽ lai lâm.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dâng </a:t>
            </a:r>
            <a:r>
              <a:rPr lang="vi-VN" dirty="0" smtClean="0"/>
              <a:t>Ngài</a:t>
            </a:r>
            <a:r>
              <a:rPr lang="en-US" dirty="0"/>
              <a:t> </a:t>
            </a:r>
            <a:r>
              <a:rPr lang="vi-VN" dirty="0" smtClean="0"/>
              <a:t>tháng </a:t>
            </a:r>
            <a:r>
              <a:rPr lang="vi-VN" dirty="0" smtClean="0"/>
              <a:t>năm </a:t>
            </a:r>
            <a:r>
              <a:rPr lang="vi-VN" dirty="0" smtClean="0"/>
              <a:t>đó</a:t>
            </a:r>
            <a:r>
              <a:rPr lang="en-US" dirty="0"/>
              <a:t> </a:t>
            </a:r>
            <a:r>
              <a:rPr lang="vi-VN" dirty="0" smtClean="0"/>
              <a:t>hồn</a:t>
            </a:r>
            <a:r>
              <a:rPr lang="vi-VN" dirty="0" smtClean="0"/>
              <a:t>, thân, trí, lực </a:t>
            </a:r>
            <a:r>
              <a:rPr lang="vi-VN" dirty="0" smtClean="0"/>
              <a:t>đây.</a:t>
            </a:r>
            <a:r>
              <a:rPr lang="en-US" dirty="0" smtClean="0"/>
              <a:t> </a:t>
            </a:r>
            <a:r>
              <a:rPr lang="vi-VN" dirty="0" smtClean="0"/>
              <a:t>Muôn điều đẹp quí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thảy thuộc Ngài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Ngày hôm nay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rồi qua mất cơ hội </a:t>
            </a:r>
            <a:r>
              <a:rPr lang="vi-VN" dirty="0" smtClean="0"/>
              <a:t>xa</a:t>
            </a:r>
            <a:r>
              <a:rPr lang="en-US" dirty="0" smtClean="0"/>
              <a:t> </a:t>
            </a:r>
            <a:r>
              <a:rPr lang="vi-VN" dirty="0" smtClean="0"/>
              <a:t>thành tâm con</a:t>
            </a:r>
            <a:r>
              <a:rPr lang="en-US" dirty="0" smtClean="0"/>
              <a:t> </a:t>
            </a:r>
            <a:r>
              <a:rPr lang="vi-VN" dirty="0" smtClean="0"/>
              <a:t>cầu xin Ngài vui giúp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được sống khôn ngoan.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Tận trung tận hiến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cho Chúa cùng yêu mến người </a:t>
            </a:r>
            <a:r>
              <a:rPr lang="vi-VN" dirty="0" smtClean="0"/>
              <a:t>luôn.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Thiên Đàng mừng đón mão triều Ngài ban.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Hôm nay con dâng Ngài tuổi xuân, tài, trí của </a:t>
            </a:r>
            <a:r>
              <a:rPr lang="vi-VN" dirty="0" smtClean="0"/>
              <a:t>con,</a:t>
            </a:r>
            <a:r>
              <a:rPr lang="en-US" dirty="0" smtClean="0"/>
              <a:t> m</a:t>
            </a:r>
            <a:r>
              <a:rPr lang="vi-VN" dirty="0" smtClean="0"/>
              <a:t>ỗi giây phút con sống đây Chúa ban diệu kỳ.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Trong ơn yêu </a:t>
            </a:r>
            <a:r>
              <a:rPr lang="vi-VN" dirty="0" smtClean="0"/>
              <a:t>thương</a:t>
            </a:r>
            <a:r>
              <a:rPr lang="en-US" dirty="0" smtClean="0"/>
              <a:t> </a:t>
            </a:r>
            <a:r>
              <a:rPr lang="vi-VN" dirty="0" smtClean="0"/>
              <a:t>Ngài</a:t>
            </a:r>
            <a:r>
              <a:rPr lang="vi-VN" dirty="0" smtClean="0"/>
              <a:t>, hiến dâng Ngài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tất sanh </a:t>
            </a:r>
            <a:r>
              <a:rPr lang="vi-VN" dirty="0" smtClean="0"/>
              <a:t>con.</a:t>
            </a:r>
            <a:r>
              <a:rPr lang="en-US" dirty="0" smtClean="0"/>
              <a:t> </a:t>
            </a:r>
            <a:r>
              <a:rPr lang="vi-VN" dirty="0" smtClean="0"/>
              <a:t>Khẩn xin linh lực tràn tuôn Ha-lê-lu-gia.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</TotalTime>
  <Words>70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DÂNG CHÚA ĐỜI CON</vt:lpstr>
      <vt:lpstr>Ngày hôm nay đây thời gian Chúa ban tặng ta và không lâu rồi Vua Giê-xu Chúa oai quyền sẽ lai lâm.</vt:lpstr>
      <vt:lpstr>Nguyện dâng Ngài tháng năm đó hồn, thân, trí, lực đây. Muôn điều đẹp quí thảy thuộc Ngài thôi.</vt:lpstr>
      <vt:lpstr>Ngày hôm nay đây rồi qua mất cơ hội xa thành tâm con cầu xin Ngài vui giúp con được sống khôn ngoan.</vt:lpstr>
      <vt:lpstr>Tận trung tận hiến cho Chúa cùng yêu mến người luôn.  Thiên Đàng mừng đón mão triều Ngài ban.</vt:lpstr>
      <vt:lpstr>Hôm nay con dâng Ngài tuổi xuân, tài, trí của con, mỗi giây phút con sống đây Chúa ban diệu kỳ.</vt:lpstr>
      <vt:lpstr>Trong ơn yêu thương Ngài, hiến dâng Ngài tất sanh con. Khẩn xin linh lực tràn tuôn Ha-lê-lu-gia.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CHÚA ĐỜI CON</dc:title>
  <dc:creator>Huu Loi Dao</dc:creator>
  <cp:lastModifiedBy>Ha Le</cp:lastModifiedBy>
  <cp:revision>2</cp:revision>
  <dcterms:created xsi:type="dcterms:W3CDTF">2018-01-23T00:51:32Z</dcterms:created>
  <dcterms:modified xsi:type="dcterms:W3CDTF">2018-02-09T04:02:14Z</dcterms:modified>
</cp:coreProperties>
</file>