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6364" autoAdjust="0"/>
  </p:normalViewPr>
  <p:slideViewPr>
    <p:cSldViewPr snapToGrid="0">
      <p:cViewPr varScale="1">
        <p:scale>
          <a:sx n="43" d="100"/>
          <a:sy n="43" d="100"/>
        </p:scale>
        <p:origin x="66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NGÀI BAN </a:t>
            </a:r>
            <a:r>
              <a:rPr lang="vi-VN" dirty="0" smtClean="0"/>
              <a:t>CHO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THÊM </a:t>
            </a:r>
            <a:r>
              <a:rPr lang="vi-VN" dirty="0"/>
              <a:t>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vi-VN" dirty="0" smtClean="0"/>
              <a:t>Nào </a:t>
            </a:r>
            <a:r>
              <a:rPr lang="vi-VN" dirty="0" smtClean="0"/>
              <a:t>khi kho kiên tâm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tiêu hao hết phương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nhẫn nhục mãi,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6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việc Cha chưa xong xuôi bao hăng hái đã suy tàn.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Kiệt luôn bao nhiêu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sinh lực, nhiệt huyết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phấn đấu chảy tan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15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thì ân điển Christ dồi dào mới khởi sự tuôn tràn.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2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Chúa yêu thương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không xiết kể,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Ngài ban ơn ôi quá lớn,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1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ân điển Ngài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không giới cương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tỏ cho trần gian.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0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Y theo giàu sang vô cùng trong ân điển của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Cứu Chúa,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1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Chúa thêm nhiều,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tăng thêm nhiều,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cứ gia ơn vô hạn.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1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Ngài </a:t>
            </a:r>
            <a:r>
              <a:rPr lang="vi-VN" dirty="0" smtClean="0"/>
              <a:t>ban cho thêm ơn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khi giao phó ta </a:t>
            </a:r>
            <a:r>
              <a:rPr lang="vi-VN" dirty="0" smtClean="0"/>
              <a:t>th</a:t>
            </a:r>
            <a:r>
              <a:rPr lang="en-US" dirty="0"/>
              <a:t>ê</a:t>
            </a:r>
            <a:r>
              <a:rPr lang="vi-VN" dirty="0" smtClean="0"/>
              <a:t>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trọng trách,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63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vi-VN" dirty="0" smtClean="0"/>
              <a:t>ào </a:t>
            </a:r>
            <a:r>
              <a:rPr lang="vi-VN" dirty="0" smtClean="0"/>
              <a:t>khi gian lao tăng Christ thêm sức lực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phi thường.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89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Gặp thêm bao nhiêu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khổ nạn Ngài vẫn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nhất thiết xót thương,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7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vi-VN" dirty="0" smtClean="0"/>
              <a:t>ặp </a:t>
            </a:r>
            <a:r>
              <a:rPr lang="vi-VN" dirty="0" smtClean="0"/>
              <a:t>thử thách như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lửa hừng, Chúa ở bên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trọn đường.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91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Chúa yêu thương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không xiết kể,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Ngài ban ơn ôi quá lớn,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0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Â</a:t>
            </a:r>
            <a:r>
              <a:rPr lang="vi-VN" dirty="0" smtClean="0"/>
              <a:t>n </a:t>
            </a:r>
            <a:r>
              <a:rPr lang="vi-VN" dirty="0" smtClean="0"/>
              <a:t>điển Ngài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không giới cương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tỏ cho trần gian.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94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Y theo giàu sang vô cùng trong ân điển của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Cứu Chúa,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1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Chúa thêm nhiều,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tăng thêm hoài,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cứ gia ơn vô hạn.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2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23</TotalTime>
  <Words>105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Presentation1</vt:lpstr>
      <vt:lpstr>NGÀI BAN CHO THÊM ƠN</vt:lpstr>
      <vt:lpstr>1. Ngài ban cho thêm ơn khi giao phó ta thêm trọng trách,</vt:lpstr>
      <vt:lpstr>Nào khi gian lao tăng Christ thêm sức lực phi thường.</vt:lpstr>
      <vt:lpstr>Gặp thêm bao nhiêu khổ nạn Ngài vẫn nhất thiết xót thương,</vt:lpstr>
      <vt:lpstr>Gặp thử thách như lửa hừng, Chúa ở bên trọn đường.</vt:lpstr>
      <vt:lpstr>Chúa yêu thương không xiết kể, Ngài ban ơn ôi quá lớn,</vt:lpstr>
      <vt:lpstr>Ân điển Ngài không giới cương tỏ cho trần gian.</vt:lpstr>
      <vt:lpstr>Y theo giàu sang vô cùng trong ân điển của Cứu Chúa,</vt:lpstr>
      <vt:lpstr>Chúa thêm nhiều, tăng thêm hoài, cứ gia ơn vô hạn.</vt:lpstr>
      <vt:lpstr>2. Nào khi kho kiên tâm tiêu hao hết phương nhẫn nhục mãi,</vt:lpstr>
      <vt:lpstr>việc Cha chưa xong xuôi bao hăng hái đã suy tàn.</vt:lpstr>
      <vt:lpstr>Kiệt luôn bao nhiêu sinh lực, nhiệt huyết phấn đấu chảy tan</vt:lpstr>
      <vt:lpstr>thì ân điển Christ dồi dào mới khởi sự tuôn tràn.</vt:lpstr>
      <vt:lpstr>Chúa yêu thương không xiết kể, Ngài ban ơn ôi quá lớn,</vt:lpstr>
      <vt:lpstr>ân điển Ngài không giới cương tỏ cho trần gian.</vt:lpstr>
      <vt:lpstr>Y theo giàu sang vô cùng trong ân điển của Cứu Chúa,</vt:lpstr>
      <vt:lpstr>Chúa thêm nhiều, tăng thêm nhiều, cứ gia ơn vô hạn.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NGÀI BAN CHO THÊM ƠN</dc:title>
  <dc:creator>Huu Loi Dao</dc:creator>
  <cp:lastModifiedBy>Ha Le</cp:lastModifiedBy>
  <cp:revision>2</cp:revision>
  <dcterms:created xsi:type="dcterms:W3CDTF">2018-01-23T00:56:11Z</dcterms:created>
  <dcterms:modified xsi:type="dcterms:W3CDTF">2018-02-09T04:06:25Z</dcterms:modified>
</cp:coreProperties>
</file>