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ƠN CHÚA DẪY ĐẦY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vi-VN" smtClean="0"/>
              <a:t>Lòng </a:t>
            </a:r>
            <a:r>
              <a:rPr lang="vi-VN" smtClean="0"/>
              <a:t>mong ước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Chúa đổi thay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ô dơ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Hàn gắn hết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những mảnh vỡ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đáy tim của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Với hy vọng đặt trong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bàn tay của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Cha Thiên Thượng.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Chúa dẫn dắt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đời con Chúa ôi!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Được sống trong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còn chi ước muốn nào.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Được Chúa ngự vào lòng còn chi tâm hồn sầu lo.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lấp </a:t>
            </a:r>
            <a:r>
              <a:rPr lang="vi-VN" dirty="0" smtClean="0"/>
              <a:t>đầy Thần Linh Chúa tuôn tràn trong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lấp </a:t>
            </a:r>
            <a:r>
              <a:rPr lang="vi-VN" dirty="0" smtClean="0"/>
              <a:t>đầy Thần Linh Chúa luôn ngự trong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mong ước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Chúa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tâm linh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Lòng mong ước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chiếm hữu con, sống trong đời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cho lòng</a:t>
            </a:r>
            <a:r>
              <a:rPr lang="en-US" smtClean="0"/>
              <a:t> </a:t>
            </a:r>
            <a:r>
              <a:rPr lang="vi-VN" smtClean="0"/>
              <a:t>cảm nhận được ân cứu diệu kỳ.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lòng con đây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tràn dâng Thánh Linh.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Được sống trong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còn chi ước muốn nào.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Được Chúa ngự vào lòng còn chi tâm hồn sầu lo.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lấp </a:t>
            </a:r>
            <a:r>
              <a:rPr lang="vi-VN" dirty="0" smtClean="0"/>
              <a:t>đầy Thần Linh Chúa tuôn tràn trong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lấp </a:t>
            </a:r>
            <a:r>
              <a:rPr lang="vi-VN" dirty="0" smtClean="0"/>
              <a:t>đầy Thần Linh Chúa luôn ngự trong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88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ƠN CHÚA DẪY ĐẦY</vt:lpstr>
      <vt:lpstr>1. Lòng mong ước có Chúa Giê-xu trong tâm linh này.</vt:lpstr>
      <vt:lpstr>Lòng mong ước Chúa chiếm hữu con, sống trong đời con.</vt:lpstr>
      <vt:lpstr>Xin cho lòng cảm nhận được ân cứu diệu kỳ.</vt:lpstr>
      <vt:lpstr>Nguyện lòng con đây tràn dâng Thánh Linh.</vt:lpstr>
      <vt:lpstr>Được sống trong Ngài còn chi ước muốn nào.</vt:lpstr>
      <vt:lpstr>Được Chúa ngự vào lòng còn chi tâm hồn sầu lo.</vt:lpstr>
      <vt:lpstr>Cầu xin Chúa  lấp đầy Thần Linh Chúa tuôn tràn trong con.</vt:lpstr>
      <vt:lpstr>Nguyện xin Chúa  lấp đầy Thần Linh Chúa luôn ngự trong con.</vt:lpstr>
      <vt:lpstr>2. Lòng mong ước Cứu Chúa đổi thay tâm ô dơ này.</vt:lpstr>
      <vt:lpstr>Hàn gắn hết những mảnh vỡ trong đáy tim của con.</vt:lpstr>
      <vt:lpstr>Với hy vọng đặt trong bàn tay của Cha Thiên Thượng.</vt:lpstr>
      <vt:lpstr>Nguyện Chúa dẫn dắt đời con Chúa ôi!</vt:lpstr>
      <vt:lpstr>Được sống trong Ngài còn chi ước muốn nào.</vt:lpstr>
      <vt:lpstr>Được Chúa ngự vào lòng còn chi tâm hồn sầu lo.</vt:lpstr>
      <vt:lpstr>Cầu xin Chúa  lấp đầy Thần Linh Chúa tuôn tràn trong con.</vt:lpstr>
      <vt:lpstr>Nguyện xin Chúa  lấp đầy Thần Linh Chúa luôn ngự trong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ƠN CHÚA DẪY ĐẦY</dc:title>
  <dc:creator>Huu Loi Dao</dc:creator>
  <cp:lastModifiedBy>Ha Le</cp:lastModifiedBy>
  <cp:revision>2</cp:revision>
  <dcterms:created xsi:type="dcterms:W3CDTF">2018-01-23T01:01:08Z</dcterms:created>
  <dcterms:modified xsi:type="dcterms:W3CDTF">2018-02-09T04:17:37Z</dcterms:modified>
</cp:coreProperties>
</file>