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364" autoAdjust="0"/>
  </p:normalViewPr>
  <p:slideViewPr>
    <p:cSldViewPr snapToGrid="0">
      <p:cViewPr varScale="1">
        <p:scale>
          <a:sx n="43" d="100"/>
          <a:sy n="43" d="100"/>
        </p:scale>
        <p:origin x="66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HÃY </a:t>
            </a:r>
            <a:r>
              <a:rPr lang="en-US" dirty="0" smtClean="0"/>
              <a:t>ĐI</a:t>
            </a:r>
            <a:br>
              <a:rPr lang="en-US" dirty="0" smtClean="0"/>
            </a:br>
            <a:r>
              <a:rPr lang="en-US" dirty="0" smtClean="0"/>
              <a:t>KHI </a:t>
            </a:r>
            <a:r>
              <a:rPr lang="en-US" dirty="0"/>
              <a:t>CHÚA ĐANG GỌI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vi-VN" dirty="0" smtClean="0"/>
              <a:t>Dầu </a:t>
            </a:r>
            <a:r>
              <a:rPr lang="vi-VN" dirty="0" smtClean="0"/>
              <a:t>phải bước theo đến Ghết-sê-ma-nê.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Nơi Chúa âm thầm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nín chịu sầu cay.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84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Dầu phải bước lên trên Gô-gô-tha</a:t>
            </a:r>
            <a:r>
              <a:rPr lang="en-US" smtClean="0"/>
              <a:t> </a:t>
            </a:r>
            <a:r>
              <a:rPr lang="vi-VN" smtClean="0"/>
              <a:t>thì tôi cũng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một lòng chết vì Ngài thôi.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2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Vì Chúa yêu thương,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vì tội tôi chết rồi.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Vì Chúa hy sinh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mua chuộc thân tôi.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8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Hồn thể tôi xin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đem</a:t>
            </a:r>
            <a:r>
              <a:rPr lang="en-US" smtClean="0"/>
              <a:t> </a:t>
            </a:r>
            <a:r>
              <a:rPr lang="vi-VN" smtClean="0"/>
              <a:t>dâng cho Chúa rày,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nguyện Chúa vui lòng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đón nhận con đây.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9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Vì </a:t>
            </a:r>
            <a:r>
              <a:rPr lang="vi-VN" dirty="0" smtClean="0"/>
              <a:t>Chúa yêu tôi nên tôi theo gót Ngài, nề chi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nơi nào Chúa gọi tôi đi.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04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Đời biết bao nhiêu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đau khổ vương vấn lòng,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theo Chúa tôi nguyện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dứt mọi sầu bi.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5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Nhờ Chúa nên tôi được đầy bao hiển vinh.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Và biết bao nhiêu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là tình âu yếm.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5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Vì Chúa yêu tôi nên tôi theo gót Ngài, nề chi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nơi nào Chúa gọi tôi đi.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vi-VN" dirty="0" smtClean="0"/>
              <a:t>Dầu </a:t>
            </a:r>
            <a:r>
              <a:rPr lang="vi-VN" dirty="0" smtClean="0"/>
              <a:t>phải xông pha nơi nghìn muôn hiểm nghèo,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hay chốn ngục tù với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đầy sầu thương.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94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Nhìn Chúa nên tôi ngập tràn bao hy vọng,</a:t>
            </a:r>
            <a:r>
              <a:rPr lang="en-US"/>
              <a:t/>
            </a:r>
            <a:br>
              <a:rPr lang="en-US"/>
            </a:br>
            <a:r>
              <a:rPr lang="vi-VN" smtClean="0"/>
              <a:t>lòng quyết theo Ngài chẳng sợ cheo leo.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8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Vì Chúa mang</a:t>
            </a:r>
            <a:r>
              <a:rPr lang="en-US" smtClean="0"/>
              <a:t> </a:t>
            </a:r>
            <a:r>
              <a:rPr lang="vi-VN" smtClean="0"/>
              <a:t>bao nhiêu tội của chính tôi.</a:t>
            </a:r>
            <a:r>
              <a:rPr lang="en-US"/>
              <a:t/>
            </a:r>
            <a:br>
              <a:rPr lang="en-US"/>
            </a:br>
            <a:r>
              <a:rPr lang="vi-VN" smtClean="0"/>
              <a:t>Mang hết thay tôi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trên thập tự giá.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2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Vì Chúa yêu tôi nên tôi theo gót Ngài, nề chi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nơi nào Chúa gọi tôi đi.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16</TotalTime>
  <Words>113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HÃY ĐI KHI CHÚA ĐANG GỌI</vt:lpstr>
      <vt:lpstr>1. Vì Chúa yêu tôi nên tôi theo gót Ngài, nề chi nơi nào Chúa gọi tôi đi.</vt:lpstr>
      <vt:lpstr>Đời biết bao nhiêu đau khổ vương vấn lòng, theo Chúa tôi nguyện dứt mọi sầu bi.</vt:lpstr>
      <vt:lpstr>Nhờ Chúa nên tôi được đầy bao hiển vinh. Và biết bao nhiêu là tình âu yếm.</vt:lpstr>
      <vt:lpstr>Vì Chúa yêu tôi nên tôi theo gót Ngài, nề chi nơi nào Chúa gọi tôi đi.</vt:lpstr>
      <vt:lpstr>2. Dầu phải xông pha nơi nghìn muôn hiểm nghèo, hay chốn ngục tù với đầy sầu thương.</vt:lpstr>
      <vt:lpstr>Nhìn Chúa nên tôi ngập tràn bao hy vọng, lòng quyết theo Ngài chẳng sợ cheo leo.</vt:lpstr>
      <vt:lpstr>Vì Chúa mang bao nhiêu tội của chính tôi. Mang hết thay tôi trên thập tự giá.</vt:lpstr>
      <vt:lpstr>Vì Chúa yêu tôi nên tôi theo gót Ngài, nề chi nơi nào Chúa gọi tôi đi.</vt:lpstr>
      <vt:lpstr>3. Dầu phải bước theo đến Ghết-sê-ma-nê. Nơi Chúa âm thầm nín chịu sầu cay.</vt:lpstr>
      <vt:lpstr>Dầu phải bước lên trên Gô-gô-tha thì tôi cũng một lòng chết vì Ngài thôi.</vt:lpstr>
      <vt:lpstr>Vì Chúa yêu thương, vì tội tôi chết rồi. Vì Chúa hy sinh mua chuộc thân tôi.</vt:lpstr>
      <vt:lpstr>Hồn thể tôi xin đem dâng cho Chúa rày, nguyện Chúa vui lòng đón nhận con đây.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HÃY ĐI KHI CHÚA ĐANG GỌI</dc:title>
  <dc:creator>Huu Loi Dao</dc:creator>
  <cp:lastModifiedBy>Ha Le</cp:lastModifiedBy>
  <cp:revision>2</cp:revision>
  <dcterms:created xsi:type="dcterms:W3CDTF">2018-01-23T01:05:20Z</dcterms:created>
  <dcterms:modified xsi:type="dcterms:W3CDTF">2018-02-09T04:18:35Z</dcterms:modified>
</cp:coreProperties>
</file>