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6" autoAdjust="0"/>
    <p:restoredTop sz="86364" autoAdjust="0"/>
  </p:normalViewPr>
  <p:slideViewPr>
    <p:cSldViewPr snapToGrid="0">
      <p:cViewPr varScale="1">
        <p:scale>
          <a:sx n="54" d="100"/>
          <a:sy n="54" d="100"/>
        </p:scale>
        <p:origin x="84" y="14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MUỐI VÀ ÁNH SÁNG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chiếu sáng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truyền danh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khắp thế giới,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làm muối của đất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cho bao người quanh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Giữa gian trần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đầy hận thù và gian dối.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đời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chiếu sáng cho Ngài nay.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Trần </a:t>
            </a:r>
            <a:r>
              <a:rPr lang="vi-VN" dirty="0" smtClean="0"/>
              <a:t>thế đang khát khao yêu thương hòa </a:t>
            </a:r>
            <a:r>
              <a:rPr lang="vi-VN" dirty="0" smtClean="0"/>
              <a:t>bình,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bạn có đang thấy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tâm hồn nặng nề?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sống </a:t>
            </a:r>
            <a:r>
              <a:rPr lang="vi-VN" dirty="0" smtClean="0"/>
              <a:t>luôn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chán </a:t>
            </a:r>
            <a:r>
              <a:rPr lang="vi-VN" dirty="0" smtClean="0"/>
              <a:t>chường lo toan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tuyệt </a:t>
            </a:r>
            <a:r>
              <a:rPr lang="vi-VN" dirty="0" smtClean="0"/>
              <a:t>vọng,</a:t>
            </a:r>
            <a:r>
              <a:rPr lang="en-US" dirty="0" smtClean="0"/>
              <a:t> </a:t>
            </a:r>
            <a:r>
              <a:rPr lang="vi-VN" dirty="0" smtClean="0"/>
              <a:t>hãy dâng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đời</a:t>
            </a:r>
            <a:r>
              <a:rPr lang="en-US" dirty="0"/>
              <a:t> </a:t>
            </a:r>
            <a:r>
              <a:rPr lang="vi-VN" dirty="0" smtClean="0"/>
              <a:t>truyền rao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Thiên Chúa</a:t>
            </a:r>
            <a:r>
              <a:rPr lang="en-US" dirty="0"/>
              <a:t> </a:t>
            </a:r>
            <a:r>
              <a:rPr lang="vi-VN" dirty="0" smtClean="0"/>
              <a:t>tình yêu.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chiếu sáng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truyền danh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khắp thế giới,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làm muối của đất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bao người quanh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Giữa gian trần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đầy hận thù và gian dối.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đời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sáng cho Ngài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Trần </a:t>
            </a:r>
            <a:r>
              <a:rPr lang="vi-VN" dirty="0" smtClean="0"/>
              <a:t>thế lôi cuốn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hư danh tiền </a:t>
            </a:r>
            <a:r>
              <a:rPr lang="vi-VN" dirty="0" smtClean="0"/>
              <a:t>tài.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Ngày tháng sao mãi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đam mê trong lạc lầm?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Sự sáng Thiên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con nay mờ </a:t>
            </a:r>
            <a:r>
              <a:rPr lang="vi-VN" dirty="0" smtClean="0"/>
              <a:t>dần?</a:t>
            </a:r>
            <a:r>
              <a:rPr lang="en-US" dirty="0" smtClean="0"/>
              <a:t> </a:t>
            </a:r>
            <a:r>
              <a:rPr lang="vi-VN" dirty="0" smtClean="0"/>
              <a:t>Muối nay có còn mặn mà trong chính đời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chiếu sáng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truyền danh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khắp thế giới,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làm muối của đất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bao người quanh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Giữa gian trần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đầy hận thù và gian dối.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đời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sáng cho Ngài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Trần </a:t>
            </a:r>
            <a:r>
              <a:rPr lang="vi-VN" dirty="0" smtClean="0"/>
              <a:t>thế đang đắm say công danh lợi </a:t>
            </a:r>
            <a:r>
              <a:rPr lang="vi-VN" dirty="0" smtClean="0"/>
              <a:t>tiền,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bạn hỡi sao cũng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ham vinh hoa đời này?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sống đâu chỉ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lo toan ăn mặc </a:t>
            </a:r>
            <a:r>
              <a:rPr lang="vi-VN" dirty="0" smtClean="0"/>
              <a:t>gì,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chính Cha trên trời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liệu lo chăm sóc đời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</TotalTime>
  <Words>84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MUỐI VÀ ÁNH SÁNG</vt:lpstr>
      <vt:lpstr>1. Trần thế lôi cuốn với hư danh tiền tài.  Ngày tháng sao mãi đam mê trong lạc lầm?</vt:lpstr>
      <vt:lpstr>Sự sáng Thiên Chúa trong con nay mờ dần? Muối nay có còn mặn mà trong chính đời con.</vt:lpstr>
      <vt:lpstr>Hãy chiếu sáng truyền danh Cha khắp thế giới,</vt:lpstr>
      <vt:lpstr>làm muối của đất cho bao người quanh con.</vt:lpstr>
      <vt:lpstr>Giữa gian trần đầy hận thù và gian dối.</vt:lpstr>
      <vt:lpstr>Nguyện đời con chiếu sáng cho Ngài nay.</vt:lpstr>
      <vt:lpstr>2. Trần thế đang đắm say công danh lợi tiền,  bạn hỡi sao cũng ham vinh hoa đời này?</vt:lpstr>
      <vt:lpstr>Cuộc sống đâu chỉ lo toan ăn mặc gì,  chính Cha trên trời liệu lo chăm sóc đời ta.</vt:lpstr>
      <vt:lpstr>Hãy chiếu sáng truyền danh Cha khắp thế giới,</vt:lpstr>
      <vt:lpstr>làm muối của đất cho bao người quanh con.</vt:lpstr>
      <vt:lpstr>Giữa gian trần đầy hận thù và gian dối.</vt:lpstr>
      <vt:lpstr>Nguyện đời con chiếu sáng cho Ngài nay.</vt:lpstr>
      <vt:lpstr>3. Trần thế đang khát khao yêu thương hòa bình,  bạn có đang thấy bao tâm hồn nặng nề?</vt:lpstr>
      <vt:lpstr>Cuộc sống luôn  chán chường lo toan tuyệt vọng, hãy dâng  cuộc đời truyền rao  Thiên Chúa tình yêu.</vt:lpstr>
      <vt:lpstr>Hãy chiếu sáng truyền danh Cha khắp thế giới,</vt:lpstr>
      <vt:lpstr>làm muối của đất cho bao người quanh con.</vt:lpstr>
      <vt:lpstr>Giữa gian trần đầy hận thù và gian dối.</vt:lpstr>
      <vt:lpstr>Nguyện đời con chiếu sáng cho Ngài 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MUỐI VÀ ÁNH SÁNG</dc:title>
  <dc:creator>Huu Loi Dao</dc:creator>
  <cp:lastModifiedBy>Ha Le</cp:lastModifiedBy>
  <cp:revision>3</cp:revision>
  <dcterms:created xsi:type="dcterms:W3CDTF">2018-01-23T01:12:34Z</dcterms:created>
  <dcterms:modified xsi:type="dcterms:W3CDTF">2018-02-09T04:24:37Z</dcterms:modified>
</cp:coreProperties>
</file>