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NGUYỆN ĐƯA </a:t>
            </a:r>
            <a:r>
              <a:rPr lang="vi-VN" smtClean="0"/>
              <a:t>DẮT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BAO </a:t>
            </a:r>
            <a:r>
              <a:rPr lang="vi-VN"/>
              <a:t>NGƯỜI ĐẾN NGÀI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vi-VN" dirty="0" smtClean="0"/>
              <a:t>Chúa </a:t>
            </a:r>
            <a:r>
              <a:rPr lang="vi-VN" dirty="0" smtClean="0"/>
              <a:t>cứu linh hồn,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còn </a:t>
            </a:r>
            <a:r>
              <a:rPr lang="vi-VN" dirty="0" smtClean="0"/>
              <a:t>ta khẩn nguyện cầu </a:t>
            </a:r>
            <a:r>
              <a:rPr lang="vi-VN" dirty="0" smtClean="0"/>
              <a:t>cho</a:t>
            </a:r>
            <a:r>
              <a:rPr lang="en-US" dirty="0"/>
              <a:t> </a:t>
            </a:r>
            <a:r>
              <a:rPr lang="vi-VN" dirty="0" smtClean="0"/>
              <a:t>bao </a:t>
            </a:r>
            <a:r>
              <a:rPr lang="vi-VN" dirty="0" smtClean="0"/>
              <a:t>người quanh 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Đến lúc chúng ta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vào trong thiên cung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thấy bao linh hồn quý này.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Nguyện đem cho Chúa linh hồn trầm luân. Đây là trách nhiệm của 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6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Chúa giúp con luôn quyền phép Thánh Linh. Đưa dắt bao người đến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vi-VN" dirty="0" smtClean="0"/>
              <a:t>Hỡi </a:t>
            </a:r>
            <a:r>
              <a:rPr lang="vi-VN" dirty="0" smtClean="0"/>
              <a:t>Chúa để trong</a:t>
            </a:r>
            <a:r>
              <a:rPr lang="en-US" dirty="0"/>
              <a:t/>
            </a:r>
            <a:br>
              <a:rPr lang="en-US" dirty="0"/>
            </a:br>
            <a:r>
              <a:rPr lang="vi-VN" dirty="0" smtClean="0"/>
              <a:t>lòng con gánh nặng về bao</a:t>
            </a:r>
            <a:r>
              <a:rPr lang="en-US" dirty="0" smtClean="0"/>
              <a:t> </a:t>
            </a:r>
            <a:r>
              <a:rPr lang="vi-VN" dirty="0" smtClean="0"/>
              <a:t>linh hồn quanh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Cố gắng con xin làm xong trọng trách dắt đưa bạn bè đến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đem cho Chúa linh hồn trầm luân. Đây là trách nhiệm của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Chúa giúp con luôn quyền phép Thánh Linh. Đưa dắt bao người đến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Chúa </a:t>
            </a:r>
            <a:r>
              <a:rPr lang="vi-VN" dirty="0" smtClean="0"/>
              <a:t>chỉ cho con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người nào đắm chìm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tội lỗi để nhận ơn cứu.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Với đức yêu thương Ngài ban ơn thiêng giúp cho bao người đến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Nguyện đem cho Chúa linh hồn trầm luân. Đây là trách nhiệm của 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Chúa giúp con luôn quyền phép Thánh Linh. Đưa dắt bao người đến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152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NGUYỆN ĐƯA DẮT BAO NGƯỜI ĐẾN NGÀI</vt:lpstr>
      <vt:lpstr>1. Hỡi Chúa để trong lòng con gánh nặng về bao linh hồn quanh con.</vt:lpstr>
      <vt:lpstr>Cố gắng con xin làm xong trọng trách dắt đưa bạn bè đến Ngài.</vt:lpstr>
      <vt:lpstr>Nguyện đem cho Chúa linh hồn trầm luân. Đây là trách nhiệm của con.</vt:lpstr>
      <vt:lpstr>Chúa giúp con luôn quyền phép Thánh Linh. Đưa dắt bao người đến Ngài.</vt:lpstr>
      <vt:lpstr>2. Chúa chỉ cho con người nào đắm chìm tội lỗi để nhận ơn cứu.</vt:lpstr>
      <vt:lpstr>Với đức yêu thương Ngài ban ơn thiêng giúp cho bao người đến Ngài.</vt:lpstr>
      <vt:lpstr>Nguyện đem cho Chúa linh hồn trầm luân. Đây là trách nhiệm của con.</vt:lpstr>
      <vt:lpstr>Chúa giúp con luôn quyền phép Thánh Linh. Đưa dắt bao người đến Ngài.</vt:lpstr>
      <vt:lpstr>3. Chúa cứu linh hồn,  còn ta khẩn nguyện cầu cho bao người quanh ta.</vt:lpstr>
      <vt:lpstr>Đến lúc chúng ta vào trong thiên cung thấy bao linh hồn quý này.</vt:lpstr>
      <vt:lpstr>Nguyện đem cho Chúa linh hồn trầm luân. Đây là trách nhiệm của con.</vt:lpstr>
      <vt:lpstr>Chúa giúp con luôn quyền phép Thánh Linh. Đưa dắt bao người đến Ngài.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NGUYỆN ĐƯA DẮT BAO NGƯỜI ĐẾN NGÀI</dc:title>
  <dc:creator>Huu Loi Dao</dc:creator>
  <cp:lastModifiedBy>Ha Le</cp:lastModifiedBy>
  <cp:revision>2</cp:revision>
  <dcterms:created xsi:type="dcterms:W3CDTF">2018-01-23T01:19:13Z</dcterms:created>
  <dcterms:modified xsi:type="dcterms:W3CDTF">2018-02-09T04:30:16Z</dcterms:modified>
</cp:coreProperties>
</file>