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TÂM GIAO VỚI GIÊ-XU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Tâm tư tôi bất an thường gặp bao sóng gió.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6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phiền ưu bao lo buồn vì không ai hiểu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tấm </a:t>
            </a:r>
            <a:r>
              <a:rPr lang="vi-VN" dirty="0" smtClean="0"/>
              <a:t>lòng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5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Cha thường nhắc nhở tôi Ngài từng chịu cô đơn,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1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</a:t>
            </a:r>
            <a:r>
              <a:rPr lang="vi-VN" dirty="0" smtClean="0"/>
              <a:t>, ban ơn đắc thắng luôn từng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giao với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để </a:t>
            </a:r>
            <a:r>
              <a:rPr lang="vi-VN" dirty="0" smtClean="0"/>
              <a:t>xin Cha Ngài dẫn dắt.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với Chúa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Ôi </a:t>
            </a:r>
            <a:r>
              <a:rPr lang="vi-VN" dirty="0" smtClean="0"/>
              <a:t>tâm hồn thỏa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4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Chúc tán Chúa Giê-xu, danh Ngài hằng còn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</a:t>
            </a:r>
            <a:r>
              <a:rPr lang="vi-VN" dirty="0" smtClean="0"/>
              <a:t>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hiến theo chân Ngài đem tình yêu đến cho mọi nơi.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7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vi-VN" smtClean="0"/>
              <a:t>Khi </a:t>
            </a:r>
            <a:r>
              <a:rPr lang="vi-VN" dirty="0" smtClean="0"/>
              <a:t>tôi đi với Ngài, hầu việc Cha chí 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đời này không dễ dàng hay luôn tươi sáng tâm hồn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Qua bao nhiêu tháng ngày lòng mừng vui có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Dựa vào chính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 </a:t>
            </a:r>
            <a:r>
              <a:rPr lang="vi-VN" dirty="0" smtClean="0"/>
              <a:t>Ngài ban sức sống luôn tràn đầy.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Tâm giao với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để </a:t>
            </a:r>
            <a:r>
              <a:rPr lang="vi-VN" dirty="0" smtClean="0"/>
              <a:t>xin Cha Ngài dẫn dắt.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Sống với Chúa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Ôi </a:t>
            </a:r>
            <a:r>
              <a:rPr lang="vi-VN" dirty="0" smtClean="0"/>
              <a:t>tâm hồn thỏa vui.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3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Chúc tán Chúa Giê-xu, danh Ngài hằng còn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</a:t>
            </a:r>
            <a:r>
              <a:rPr lang="vi-VN" dirty="0" smtClean="0"/>
              <a:t>mãi.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hiến theo chân Ngài đem tình yêu đến cho mọi nơi.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604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24</TotalTime>
  <Words>148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TÂM GIAO VỚI GIÊ-XU</vt:lpstr>
      <vt:lpstr>1.Khi tôi đi với Ngài, hầu việc Cha chí ái. </vt:lpstr>
      <vt:lpstr>Cuộc đời này không dễ dàng hay luôn tươi sáng tâm hồn tôi. </vt:lpstr>
      <vt:lpstr>Qua bao nhiêu tháng ngày lòng mừng vui có Chúa. </vt:lpstr>
      <vt:lpstr>Dựa vào chính Chúa  Giê-xu Ngài ban sức sống luôn tràn đầy. </vt:lpstr>
      <vt:lpstr>Tâm giao với Giê-xu  để xin Cha Ngài dẫn dắt. </vt:lpstr>
      <vt:lpstr>Sống với Chúa Giê-xu,  Ôi tâm hồn thỏa vui.</vt:lpstr>
      <vt:lpstr>Chúc tán Chúa Giê-xu, danh Ngài hằng còn  mãi mãi. </vt:lpstr>
      <vt:lpstr>Lòng nguyện hiến theo chân Ngài đem tình yêu đến cho mọi nơi. </vt:lpstr>
      <vt:lpstr>2. Tâm tư tôi bất an thường gặp bao sóng gió. </vt:lpstr>
      <vt:lpstr>Lòng phiền ưu bao lo buồn vì không ai hiểu  tấm lòng tôi. </vt:lpstr>
      <vt:lpstr>Cha thường nhắc nhở tôi Ngài từng chịu cô đơn, </vt:lpstr>
      <vt:lpstr>lòng nguyện xin Chúa  Giê-xu, ban ơn đắc thắng luôn từng ngày. </vt:lpstr>
      <vt:lpstr>Tâm giao với Giê-xu  để xin Cha Ngài dẫn dắt. </vt:lpstr>
      <vt:lpstr>Sống với Chúa Giê-xu,  Ôi tâm hồn thỏa vui. </vt:lpstr>
      <vt:lpstr>Chúc tán Chúa Giê-xu, danh Ngài hằng còn  mãi mãi. </vt:lpstr>
      <vt:lpstr>Lòng nguyện hiến theo chân Ngài đem tình yêu đến cho mọi nơi.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7</cp:revision>
  <dcterms:created xsi:type="dcterms:W3CDTF">2018-01-19T14:09:15Z</dcterms:created>
  <dcterms:modified xsi:type="dcterms:W3CDTF">2018-02-09T04:32:49Z</dcterms:modified>
</cp:coreProperties>
</file>