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7" autoAdjust="0"/>
  </p:normalViewPr>
  <p:slideViewPr>
    <p:cSldViewPr snapToGrid="0">
      <p:cViewPr varScale="1">
        <p:scale>
          <a:sx n="43" d="100"/>
          <a:sy n="43" d="100"/>
        </p:scale>
        <p:origin x="66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LỜI </a:t>
            </a:r>
            <a:r>
              <a:rPr lang="en-US" dirty="0" smtClean="0"/>
              <a:t>NGUYỆN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Vâng ý Cha,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thân </a:t>
            </a:r>
            <a:r>
              <a:rPr lang="vi-VN" dirty="0" smtClean="0"/>
              <a:t>hồn con xin dâng tay Chúa hãy dùng.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1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Ban phước ân tâm hồn con được Ngài thay mới.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22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Ước mong sao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đời </a:t>
            </a:r>
            <a:r>
              <a:rPr lang="vi-VN" dirty="0" smtClean="0"/>
              <a:t>con giống Ngài,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lòng </a:t>
            </a:r>
            <a:r>
              <a:rPr lang="vi-VN" dirty="0" smtClean="0"/>
              <a:t>nguyện vâng theo.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54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Đức tin con càng thêm vững an, Chúa ôi giờ đây con xin dâng lời ngợi ca.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8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Tình yêu của Chúa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sâu </a:t>
            </a:r>
            <a:r>
              <a:rPr lang="vi-VN" dirty="0" smtClean="0"/>
              <a:t>rộng cứu đời,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muôn </a:t>
            </a:r>
            <a:r>
              <a:rPr lang="vi-VN" dirty="0" smtClean="0"/>
              <a:t>người khỏi tội.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453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Ngài được tỏa sáng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qua </a:t>
            </a:r>
            <a:r>
              <a:rPr lang="vi-VN" dirty="0" smtClean="0"/>
              <a:t>cuộc đời con,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31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nguyện con kết quả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cho </a:t>
            </a:r>
            <a:r>
              <a:rPr lang="vi-VN" dirty="0" smtClean="0"/>
              <a:t>Ngài suốt đời,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8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muôn người tin Ngài,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thỏa </a:t>
            </a:r>
            <a:r>
              <a:rPr lang="vi-VN" dirty="0" smtClean="0"/>
              <a:t>lòng thay.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2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</a:t>
            </a:r>
            <a:r>
              <a:rPr lang="vi-VN" dirty="0" smtClean="0"/>
              <a:t>Cha kính yêu,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con </a:t>
            </a:r>
            <a:r>
              <a:rPr lang="vi-VN" dirty="0" smtClean="0"/>
              <a:t>thành tâm dâng lên Cha tiếng chúc tụng.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Cha kính yêu tâm hồn con đang mong nghe Chúa.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64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Ước mong sao đời con giống Ngài, lòng nguyện vâng theo.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89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Đức tin con càng thêm vững an, Chúa ôi giờ đây con xin dâng lời ngợi ca.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3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Tình yêu của Chúa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sâu </a:t>
            </a:r>
            <a:r>
              <a:rPr lang="vi-VN" dirty="0" smtClean="0"/>
              <a:t>rộng cứu đời,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muôn </a:t>
            </a:r>
            <a:r>
              <a:rPr lang="vi-VN" dirty="0" smtClean="0"/>
              <a:t>người khỏi tội.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7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Ngài được tỏa sáng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qua </a:t>
            </a:r>
            <a:r>
              <a:rPr lang="vi-VN" dirty="0" smtClean="0"/>
              <a:t>cuộc đời con,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nguyện con kết quả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cho </a:t>
            </a:r>
            <a:r>
              <a:rPr lang="vi-VN" dirty="0" smtClean="0"/>
              <a:t>Ngài suốt đời,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63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muôn người tin Ngài,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thỏa </a:t>
            </a:r>
            <a:r>
              <a:rPr lang="vi-VN" dirty="0" smtClean="0"/>
              <a:t>lòng thay.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5022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22</TotalTime>
  <Words>124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 LỜI NGUYỆN</vt:lpstr>
      <vt:lpstr>1.Cha kính yêu,  con thành tâm dâng lên Cha tiếng chúc tụng. </vt:lpstr>
      <vt:lpstr>Cha kính yêu tâm hồn con đang mong nghe Chúa. </vt:lpstr>
      <vt:lpstr>Ước mong sao đời con giống Ngài, lòng nguyện vâng theo. </vt:lpstr>
      <vt:lpstr>Đức tin con càng thêm vững an, Chúa ôi giờ đây con xin dâng lời ngợi ca. </vt:lpstr>
      <vt:lpstr>Tình yêu của Chúa  sâu rộng cứu đời,  muôn người khỏi tội. </vt:lpstr>
      <vt:lpstr>Ngài được tỏa sáng  qua cuộc đời con, </vt:lpstr>
      <vt:lpstr>nguyện con kết quả  cho Ngài suốt đời, </vt:lpstr>
      <vt:lpstr>muôn người tin Ngài,  thỏa lòng thay. </vt:lpstr>
      <vt:lpstr>2. Vâng ý Cha,  thân hồn con xin dâng tay Chúa hãy dùng. </vt:lpstr>
      <vt:lpstr>Ban phước ân tâm hồn con được Ngài thay mới. </vt:lpstr>
      <vt:lpstr>Ước mong sao  đời con giống Ngài,  lòng nguyện vâng theo. </vt:lpstr>
      <vt:lpstr>Đức tin con càng thêm vững an, Chúa ôi giờ đây con xin dâng lời ngợi ca. </vt:lpstr>
      <vt:lpstr>Tình yêu của Chúa  sâu rộng cứu đời,  muôn người khỏi tội. </vt:lpstr>
      <vt:lpstr>Ngài được tỏa sáng  qua cuộc đời con, </vt:lpstr>
      <vt:lpstr>nguyện con kết quả  cho Ngài suốt đời, </vt:lpstr>
      <vt:lpstr>muôn người tin Ngài,  thỏa lòng thay.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5</cp:revision>
  <dcterms:created xsi:type="dcterms:W3CDTF">2018-01-19T14:09:15Z</dcterms:created>
  <dcterms:modified xsi:type="dcterms:W3CDTF">2018-02-09T04:34:39Z</dcterms:modified>
</cp:coreProperties>
</file>