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7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XÂY DỰNG HẰNG NGÀY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Tận lực hoàn thành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chu </a:t>
            </a:r>
            <a:r>
              <a:rPr lang="vi-VN" dirty="0" smtClean="0"/>
              <a:t>đáo, vui lòng Cha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trên </a:t>
            </a:r>
            <a:r>
              <a:rPr lang="vi-VN" dirty="0" smtClean="0"/>
              <a:t>cao.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7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Giê-xu luôn giúp ta hoài, Ngài thêm sức hằng ngày.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28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Mau bắt tay vào việc ngay, với tâm tình hăng say.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22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Hãy xây dựng ngay trong hôm nay, tháng năm còn vỗ cánh lướt mãi,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29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Nguyện Cha từ ái làm ta nhìn thấy những nhu cầu quanh ta hôm nay.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7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Hãy xây dựng kỹ lưỡng vững chãi, để mọi việc được hiển vinh danh thánh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02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Mong Chúa yêu dấu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vui </a:t>
            </a:r>
            <a:r>
              <a:rPr lang="vi-VN" dirty="0" smtClean="0"/>
              <a:t>nhận điều ta đã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xây </a:t>
            </a:r>
            <a:r>
              <a:rPr lang="vi-VN" dirty="0" smtClean="0"/>
              <a:t>dựng.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96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Dù đời này qua mau chóng, không làm 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băn </a:t>
            </a:r>
            <a:r>
              <a:rPr lang="vi-VN" dirty="0" smtClean="0"/>
              <a:t>khoăn.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40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sống cho Chúa Giê-xu, từng năm, tháng,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ngày</a:t>
            </a:r>
            <a:r>
              <a:rPr lang="vi-VN" dirty="0" smtClean="0"/>
              <a:t>, giờ.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8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Xây đức tin bằng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Lời </a:t>
            </a:r>
            <a:r>
              <a:rPr lang="vi-VN" dirty="0" smtClean="0"/>
              <a:t>Chúa,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sống </a:t>
            </a:r>
            <a:r>
              <a:rPr lang="vi-VN" dirty="0" smtClean="0"/>
              <a:t>chân thành đơn sơ.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1.T</a:t>
            </a:r>
            <a:r>
              <a:rPr lang="vi-VN" dirty="0" smtClean="0"/>
              <a:t>heo </a:t>
            </a:r>
            <a:r>
              <a:rPr lang="vi-VN" dirty="0" smtClean="0"/>
              <a:t>Chúa,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ta </a:t>
            </a:r>
            <a:r>
              <a:rPr lang="vi-VN" dirty="0" smtClean="0"/>
              <a:t>gắng xây dựng thời gian lướt không ngừng.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03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Hãy xây dựng ngay trong hôm nay, tháng năm còn vỗ cánh lướt mãi,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65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Nguyện Cha từ ái làm ta nhìn thấy những nhu cầu quanh ta hôm nay.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91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Hãy xây dựng kỹ lưỡng vững chãi, để mọi việc được hiển vinh danh thánh Ngài. </a:t>
            </a:r>
          </a:p>
        </p:txBody>
      </p:sp>
    </p:spTree>
    <p:extLst>
      <p:ext uri="{BB962C8B-B14F-4D97-AF65-F5344CB8AC3E}">
        <p14:creationId xmlns:p14="http://schemas.microsoft.com/office/powerpoint/2010/main" val="245164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Dù trời nhiều khi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mưa </a:t>
            </a:r>
            <a:r>
              <a:rPr lang="vi-VN" dirty="0" smtClean="0"/>
              <a:t>nắng, luôn làm việc siêng năng.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9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Tâm tính ta cũng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xây </a:t>
            </a:r>
            <a:r>
              <a:rPr lang="vi-VN" dirty="0" smtClean="0"/>
              <a:t>dựng, từng suy nghĩ hành động.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4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Ôi! Những công trình tuyệt mỹ, sẽ không hề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qua </a:t>
            </a:r>
            <a:r>
              <a:rPr lang="vi-VN" dirty="0" smtClean="0"/>
              <a:t>đi.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3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Hãy xây dựng ngay trong hôm nay, tháng năm còn vỗ cánh lướt mãi,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9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Nguyện Cha từ ái làm ta nhìn thấy những nhu cầu quanh ta hôm nay.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3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Hãy xây dựng kỹ lưỡng vững chãi, để mọi việc được hiển vinh danh thánh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77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Ta hãy chọn mỗi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công </a:t>
            </a:r>
            <a:r>
              <a:rPr lang="vi-VN" dirty="0" smtClean="0"/>
              <a:t>việc được thôi thúc đặc biệt.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3822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26</TotalTime>
  <Words>243</Words>
  <Application>Microsoft Office PowerPoint</Application>
  <PresentationFormat>Widescreen</PresentationFormat>
  <Paragraphs>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Presentation1</vt:lpstr>
      <vt:lpstr>XÂY DỰNG HẰNG NGÀY</vt:lpstr>
      <vt:lpstr>1.Theo Chúa,  ta gắng xây dựng thời gian lướt không ngừng. </vt:lpstr>
      <vt:lpstr>Dù trời nhiều khi  mưa nắng, luôn làm việc siêng năng. </vt:lpstr>
      <vt:lpstr>Tâm tính ta cũng  xây dựng, từng suy nghĩ hành động. </vt:lpstr>
      <vt:lpstr>Ôi! Những công trình tuyệt mỹ, sẽ không hề  qua đi. </vt:lpstr>
      <vt:lpstr>Hãy xây dựng ngay trong hôm nay, tháng năm còn vỗ cánh lướt mãi, </vt:lpstr>
      <vt:lpstr>Nguyện Cha từ ái làm ta nhìn thấy những nhu cầu quanh ta hôm nay. </vt:lpstr>
      <vt:lpstr>Hãy xây dựng kỹ lưỡng vững chãi, để mọi việc được hiển vinh danh thánh Ngài. </vt:lpstr>
      <vt:lpstr>2. Ta hãy chọn mỗi  công việc được thôi thúc đặc biệt. </vt:lpstr>
      <vt:lpstr>Tận lực hoàn thành  chu đáo, vui lòng Cha  trên cao. </vt:lpstr>
      <vt:lpstr>Giê-xu luôn giúp ta hoài, Ngài thêm sức hằng ngày. </vt:lpstr>
      <vt:lpstr>Mau bắt tay vào việc ngay, với tâm tình hăng say. </vt:lpstr>
      <vt:lpstr>Hãy xây dựng ngay trong hôm nay, tháng năm còn vỗ cánh lướt mãi, </vt:lpstr>
      <vt:lpstr>Nguyện Cha từ ái làm ta nhìn thấy những nhu cầu quanh ta hôm nay. </vt:lpstr>
      <vt:lpstr>Hãy xây dựng kỹ lưỡng vững chãi, để mọi việc được hiển vinh danh thánh Ngài. </vt:lpstr>
      <vt:lpstr>3. Mong Chúa yêu dấu  vui nhận điều ta đã  xây dựng. </vt:lpstr>
      <vt:lpstr>Dù đời này qua mau chóng, không làm ta  băn khoăn. </vt:lpstr>
      <vt:lpstr>Xin sống cho Chúa Giê-xu, từng năm, tháng,  ngày, giờ. </vt:lpstr>
      <vt:lpstr>Xây đức tin bằng  Lời Chúa,  sống chân thành đơn sơ. </vt:lpstr>
      <vt:lpstr>Hãy xây dựng ngay trong hôm nay, tháng năm còn vỗ cánh lướt mãi, </vt:lpstr>
      <vt:lpstr>Nguyện Cha từ ái làm ta nhìn thấy những nhu cầu quanh ta hôm nay. </vt:lpstr>
      <vt:lpstr>Hãy xây dựng kỹ lưỡng vững chãi, để mọi việc được hiển vinh danh thánh Ngài.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7</cp:revision>
  <dcterms:created xsi:type="dcterms:W3CDTF">2018-01-19T14:09:15Z</dcterms:created>
  <dcterms:modified xsi:type="dcterms:W3CDTF">2018-02-09T04:37:33Z</dcterms:modified>
</cp:coreProperties>
</file>