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DÂNG CHÚA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vi-VN" dirty="0" smtClean="0"/>
              <a:t>Lòng con giờ đây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hiến </a:t>
            </a:r>
            <a:r>
              <a:rPr lang="vi-VN" dirty="0" smtClean="0"/>
              <a:t>Cha ái từ,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</a:t>
            </a:r>
            <a:r>
              <a:rPr lang="vi-VN" dirty="0" smtClean="0"/>
              <a:t>bao ước nguyện.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ban quyền năng khiến vinh hiển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Cha </a:t>
            </a:r>
            <a:r>
              <a:rPr lang="vi-VN" dirty="0" smtClean="0"/>
              <a:t>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9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Nguyện dâng hồn linh sống cho Chúa hoài,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nếm </a:t>
            </a:r>
            <a:r>
              <a:rPr lang="vi-VN" dirty="0" smtClean="0"/>
              <a:t>bao phước hạnh.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7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Tràn tuôn tình yêu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phước </a:t>
            </a:r>
            <a:r>
              <a:rPr lang="vi-VN" dirty="0" smtClean="0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dắt </a:t>
            </a:r>
            <a:r>
              <a:rPr lang="vi-VN" dirty="0" smtClean="0"/>
              <a:t>bao người về.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611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25</TotalTime>
  <Words>29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DÂNG CHÚA</vt:lpstr>
      <vt:lpstr>1.Lòng con giờ đây  hiến Cha ái từ,  với bao ước nguyện. </vt:lpstr>
      <vt:lpstr>Ngài ban quyền năng khiến vinh hiển  Cha đời đời. </vt:lpstr>
      <vt:lpstr>2. Nguyện dâng hồn linh sống cho Chúa hoài,  nếm bao phước hạnh. </vt:lpstr>
      <vt:lpstr>Tràn tuôn tình yêu  phước Cha  dắt bao người về.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8</cp:revision>
  <dcterms:created xsi:type="dcterms:W3CDTF">2018-01-19T14:09:15Z</dcterms:created>
  <dcterms:modified xsi:type="dcterms:W3CDTF">2018-02-09T04:38:31Z</dcterms:modified>
</cp:coreProperties>
</file>