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66" autoAdjust="0"/>
    <p:restoredTop sz="96395" autoAdjust="0"/>
  </p:normalViewPr>
  <p:slideViewPr>
    <p:cSldViewPr snapToGrid="0">
      <p:cViewPr varScale="1">
        <p:scale>
          <a:sx n="56" d="100"/>
          <a:sy n="56" d="100"/>
        </p:scale>
        <p:origin x="84" y="21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49080F-93DE-4D06-8E44-F9B3D361EDBD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63CACA-B10B-4770-95A0-B70B72540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924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xmlns="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xmlns="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xmlns="" id="{9D7E4520-1441-4995-9C47-D3BAA68D3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ĐỜI CON</a:t>
            </a:r>
          </a:p>
        </p:txBody>
      </p:sp>
    </p:spTree>
    <p:extLst>
      <p:ext uri="{BB962C8B-B14F-4D97-AF65-F5344CB8AC3E}">
        <p14:creationId xmlns:p14="http://schemas.microsoft.com/office/powerpoint/2010/main" val="21546465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Cầu xin Chúa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soi </a:t>
            </a:r>
            <a:r>
              <a:rPr lang="vi-VN" dirty="0" smtClean="0"/>
              <a:t>dẫn con luôn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trong </a:t>
            </a:r>
            <a:r>
              <a:rPr lang="vi-VN" dirty="0" smtClean="0"/>
              <a:t>công việc Chúa,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2529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Đ</a:t>
            </a:r>
            <a:r>
              <a:rPr lang="vi-VN" dirty="0" smtClean="0"/>
              <a:t>ược </a:t>
            </a:r>
            <a:r>
              <a:rPr lang="vi-VN" dirty="0" smtClean="0"/>
              <a:t>vui sướng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trong </a:t>
            </a:r>
            <a:r>
              <a:rPr lang="vi-VN" dirty="0" smtClean="0"/>
              <a:t>cánh tay Ngài </a:t>
            </a:r>
            <a:r>
              <a:rPr lang="en-US" smtClean="0"/>
              <a:t/>
            </a:r>
            <a:br>
              <a:rPr lang="en-US" smtClean="0"/>
            </a:br>
            <a:r>
              <a:rPr lang="vi-VN" smtClean="0"/>
              <a:t>chính </a:t>
            </a:r>
            <a:r>
              <a:rPr lang="vi-VN" dirty="0" smtClean="0"/>
              <a:t>Cha toàn năng.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046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Đời con đây xin Chúa sai dùng con trong việc Ngài,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3097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Đ</a:t>
            </a:r>
            <a:r>
              <a:rPr lang="vi-VN" dirty="0" smtClean="0"/>
              <a:t>ời </a:t>
            </a:r>
            <a:r>
              <a:rPr lang="vi-VN" dirty="0" smtClean="0"/>
              <a:t>con đây xin Chúa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cai </a:t>
            </a:r>
            <a:r>
              <a:rPr lang="vi-VN" dirty="0" smtClean="0"/>
              <a:t>trị luôn trong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mọi </a:t>
            </a:r>
            <a:r>
              <a:rPr lang="vi-VN" dirty="0" smtClean="0"/>
              <a:t>đường.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509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Cầu xin Chúa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soi </a:t>
            </a:r>
            <a:r>
              <a:rPr lang="vi-VN" dirty="0" smtClean="0"/>
              <a:t>dẫn </a:t>
            </a:r>
            <a:r>
              <a:rPr lang="vi-VN" dirty="0" smtClean="0"/>
              <a:t>con </a:t>
            </a:r>
            <a:r>
              <a:rPr lang="vi-VN" dirty="0" smtClean="0"/>
              <a:t>luôn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trong </a:t>
            </a:r>
            <a:r>
              <a:rPr lang="vi-VN" dirty="0" smtClean="0"/>
              <a:t>công việc Chúa,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56435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Ngài bao phủ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ở </a:t>
            </a:r>
            <a:r>
              <a:rPr lang="vi-VN" dirty="0" smtClean="0"/>
              <a:t>với con hoài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tất </a:t>
            </a:r>
            <a:r>
              <a:rPr lang="vi-VN" dirty="0" smtClean="0"/>
              <a:t>cả mọi nơi.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4045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Được an bình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trong </a:t>
            </a:r>
            <a:r>
              <a:rPr lang="vi-VN" dirty="0" smtClean="0"/>
              <a:t>cánh tay Ngài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đưa </a:t>
            </a:r>
            <a:r>
              <a:rPr lang="vi-VN" dirty="0" smtClean="0"/>
              <a:t>dắt,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8097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thể hiện tình yêu Chúa cho đời con.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6978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Đời con đây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xin </a:t>
            </a:r>
            <a:r>
              <a:rPr lang="vi-VN" dirty="0" smtClean="0"/>
              <a:t>Chúa </a:t>
            </a:r>
            <a:r>
              <a:rPr lang="vi-VN" dirty="0" smtClean="0"/>
              <a:t>sai </a:t>
            </a:r>
            <a:r>
              <a:rPr lang="vi-VN" dirty="0" smtClean="0"/>
              <a:t>dùng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con </a:t>
            </a:r>
            <a:r>
              <a:rPr lang="vi-VN" dirty="0" smtClean="0"/>
              <a:t>trong việc Ngài.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47909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Đời con đây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xin </a:t>
            </a:r>
            <a:r>
              <a:rPr lang="vi-VN" dirty="0" smtClean="0"/>
              <a:t>Chúa cai trị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luôn </a:t>
            </a:r>
            <a:r>
              <a:rPr lang="vi-VN" dirty="0" smtClean="0"/>
              <a:t>trong mọi đường.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089188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27</TotalTime>
  <Words>51</Words>
  <Application>Microsoft Office PowerPoint</Application>
  <PresentationFormat>Widescreen</PresentationFormat>
  <Paragraphs>11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Presentation1</vt:lpstr>
      <vt:lpstr>ĐỜI CON</vt:lpstr>
      <vt:lpstr>Đời con đây xin Chúa sai dùng con trong việc Ngài, </vt:lpstr>
      <vt:lpstr>Đời con đây xin Chúa  cai trị luôn trong  mọi đường. </vt:lpstr>
      <vt:lpstr>Cầu xin Chúa  soi dẫn con luôn  trong công việc Chúa, </vt:lpstr>
      <vt:lpstr>Ngài bao phủ  ở với con hoài  tất cả mọi nơi.</vt:lpstr>
      <vt:lpstr>Được an bình  trong cánh tay Ngài  đưa dắt, </vt:lpstr>
      <vt:lpstr>thể hiện tình yêu Chúa cho đời con. </vt:lpstr>
      <vt:lpstr>Đời con đây  xin Chúa sai dùng  con trong việc Ngài. </vt:lpstr>
      <vt:lpstr>Đời con đây  xin Chúa cai trị  luôn trong mọi đường. </vt:lpstr>
      <vt:lpstr>Cầu xin Chúa  soi dẫn con luôn  trong công việc Chúa, </vt:lpstr>
      <vt:lpstr>Được vui sướng  trong cánh tay Ngài  chính Cha toàn năng. 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TÂM GIAO VỚI GIÊ-XU</dc:title>
  <dc:creator>TINLE</dc:creator>
  <cp:lastModifiedBy>Ha Le</cp:lastModifiedBy>
  <cp:revision>9</cp:revision>
  <dcterms:created xsi:type="dcterms:W3CDTF">2018-01-19T14:09:15Z</dcterms:created>
  <dcterms:modified xsi:type="dcterms:W3CDTF">2018-02-09T04:40:31Z</dcterms:modified>
</cp:coreProperties>
</file>