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5" autoAdjust="0"/>
    <p:restoredTop sz="86373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MƠ ƯỚC HẦU VIỆC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tôi ước mơ được hầu việc Chúa trên trời, </a:t>
            </a:r>
            <a:r>
              <a:rPr lang="vi-VN" dirty="0" smtClean="0"/>
              <a:t>Ngài yêu mến thứ tha tội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7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Đời tôi chẳng ra gì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mà </a:t>
            </a:r>
            <a:r>
              <a:rPr lang="vi-VN" dirty="0" smtClean="0"/>
              <a:t>Ngài kiếm tôi về,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nhận nơi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biết bao ân huệ.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5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Tháng ngày nguyện sống cho Ngài,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đường </a:t>
            </a:r>
            <a:r>
              <a:rPr lang="vi-VN" dirty="0" smtClean="0"/>
              <a:t>chông gai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có </a:t>
            </a:r>
            <a:r>
              <a:rPr lang="vi-VN" dirty="0" smtClean="0"/>
              <a:t>Giê-xu đi bên tôi mãi.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5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Chức vụ vì danh Chúa Giê-xu, hầu việc Chúa Đấng tôi tôn thờ.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427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28</TotalTime>
  <Words>51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MƠ ƯỚC HẦU VIỆC CHÚA</vt:lpstr>
      <vt:lpstr>Lòng tôi ước mơ được hầu việc Chúa trên trời, Ngài yêu mến thứ tha tội tôi. </vt:lpstr>
      <vt:lpstr>Đời tôi chẳng ra gì  mà Ngài kiếm tôi về,  nhận nơi Chúa  biết bao ân huệ. </vt:lpstr>
      <vt:lpstr>Tháng ngày nguyện sống cho Ngài,  đường chông gai  có Giê-xu đi bên tôi mãi. </vt:lpstr>
      <vt:lpstr>Chức vụ vì danh Chúa Giê-xu, hầu việc Chúa Đấng tôi tôn thờ.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10</cp:revision>
  <dcterms:created xsi:type="dcterms:W3CDTF">2018-01-19T14:09:15Z</dcterms:created>
  <dcterms:modified xsi:type="dcterms:W3CDTF">2018-02-09T04:42:29Z</dcterms:modified>
</cp:coreProperties>
</file>