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31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27" autoAdjust="0"/>
  </p:normalViewPr>
  <p:slideViewPr>
    <p:cSldViewPr snapToGrid="0">
      <p:cViewPr varScale="1">
        <p:scale>
          <a:sx n="43" d="100"/>
          <a:sy n="43" d="100"/>
        </p:scale>
        <p:origin x="66" y="3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9080F-93DE-4D06-8E44-F9B3D361EDB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3CACA-B10B-4770-95A0-B70B72540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2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THEO CHÚA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Đầy ưu tư linh hồn con mong Chúa ban lời Ngài.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834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Lạy Cứu Chúa, sao Ngài yêu con đến như thế ư?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268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Đành hy sinh,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nên </a:t>
            </a:r>
            <a:r>
              <a:rPr lang="vi-VN" dirty="0" smtClean="0"/>
              <a:t>thần lương nuôi sống con người.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410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Con xin theo Chúa đến giây phút cuối cuộc đời,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294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để đáp ân tình Ngài thương ban cho từ lâu.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933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Con xin tha thiết thốt lên một lần nữa là: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con </a:t>
            </a:r>
            <a:r>
              <a:rPr lang="vi-VN" dirty="0" smtClean="0"/>
              <a:t>quyết luôn theo Ngài.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534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3. Lạy Cứu Chúa,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tâm </a:t>
            </a:r>
            <a:r>
              <a:rPr lang="vi-VN" dirty="0" smtClean="0"/>
              <a:t>hồn con thao thức suốt canh thâu.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767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Chờ mong sao,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như </a:t>
            </a:r>
            <a:r>
              <a:rPr lang="vi-VN" dirty="0" smtClean="0"/>
              <a:t>đàn nai khao khát nước nguồn trào.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839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Lạy Giê-xu,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xin </a:t>
            </a:r>
            <a:r>
              <a:rPr lang="vi-VN" dirty="0" smtClean="0"/>
              <a:t>Ngài thương mau đến thăm viếng con!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42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Vì con đây, đang hoài mong Chúa đến tâm nầy.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447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AutoNum type="arabicPeriod"/>
            </a:pPr>
            <a:r>
              <a:rPr lang="vi-VN" dirty="0" smtClean="0"/>
              <a:t>Lạy Cứu Chúa,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con </a:t>
            </a:r>
            <a:r>
              <a:rPr lang="vi-VN" dirty="0" smtClean="0"/>
              <a:t>nguyện xin yêu Chúa chẳng khi ngơi.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624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Con xin theo Chúa đến giây phút cuối cuộc đời,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504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để đáp ân tình Ngài thương ban cho từ lâu.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332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Con xin tha thiết thốt lên một lần nữa là: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con </a:t>
            </a:r>
            <a:r>
              <a:rPr lang="vi-VN" dirty="0" smtClean="0"/>
              <a:t>quyết luôn theo Ngài.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491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4. Lạy Cứu Chúa</a:t>
            </a:r>
            <a:r>
              <a:rPr lang="vi-VN" dirty="0" smtClean="0"/>
              <a:t>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xin </a:t>
            </a:r>
            <a:r>
              <a:rPr lang="vi-VN" dirty="0" smtClean="0"/>
              <a:t>Ngài thương ban phước cho con luôn!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209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Dù ra sao, không bội ơn Thiên Chúa ban đầy tràn.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36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Dù yếu đuối, nhưng bền tâm xin Chúa luôn thứ tha.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471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Tình Cha thương,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ôi </a:t>
            </a:r>
            <a:r>
              <a:rPr lang="vi-VN" dirty="0" smtClean="0"/>
              <a:t>tình thương không bến không bờ.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7475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Con xin theo Chúa đến giây phút cuối cuộc đời,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3019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để đáp ân tình Ngài thương ban cho từ lâu.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0093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Con xin tha thiết thốt lên một lần nữa là: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con </a:t>
            </a:r>
            <a:r>
              <a:rPr lang="vi-VN" dirty="0" smtClean="0"/>
              <a:t>quyết luôn theo Ngài. </a:t>
            </a:r>
          </a:p>
        </p:txBody>
      </p:sp>
    </p:spTree>
    <p:extLst>
      <p:ext uri="{BB962C8B-B14F-4D97-AF65-F5344CB8AC3E}">
        <p14:creationId xmlns:p14="http://schemas.microsoft.com/office/powerpoint/2010/main" val="4001598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Dù gian truân,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con </a:t>
            </a:r>
            <a:r>
              <a:rPr lang="vi-VN" dirty="0" smtClean="0"/>
              <a:t>nguyện xin theo Chúa suốt đường đời!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972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Dù có lúc, tâm hồn con xao xuyến cay đắng nhiều.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941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Thì trung kiên,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con </a:t>
            </a:r>
            <a:r>
              <a:rPr lang="vi-VN" dirty="0" smtClean="0"/>
              <a:t>nguyện xin theo Chúa không rời!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309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Con xin theo Chúa đến giây phút cuối cuộc đời,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494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để đáp ân tình Ngài thương ban cho từ lâu.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475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Con xin tha thiết thốt lên một lần nữa là: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con </a:t>
            </a:r>
            <a:r>
              <a:rPr lang="vi-VN" dirty="0" smtClean="0"/>
              <a:t>quyết luôn theo Ngài.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328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2. Lạy Cứu Chúa,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sao </a:t>
            </a:r>
            <a:r>
              <a:rPr lang="vi-VN" dirty="0" smtClean="0"/>
              <a:t>Ngài không lên tiếng cho con vui?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1500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30</TotalTime>
  <Words>255</Words>
  <Application>Microsoft Office PowerPoint</Application>
  <PresentationFormat>Widescreen</PresentationFormat>
  <Paragraphs>29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Presentation1</vt:lpstr>
      <vt:lpstr>THEO CHÚA</vt:lpstr>
      <vt:lpstr>Lạy Cứu Chúa,  con nguyện xin yêu Chúa chẳng khi ngơi. </vt:lpstr>
      <vt:lpstr>Dù gian truân,  con nguyện xin theo Chúa suốt đường đời! </vt:lpstr>
      <vt:lpstr>Dù có lúc, tâm hồn con xao xuyến cay đắng nhiều. </vt:lpstr>
      <vt:lpstr>Thì trung kiên,  con nguyện xin theo Chúa không rời! </vt:lpstr>
      <vt:lpstr>Con xin theo Chúa đến giây phút cuối cuộc đời, </vt:lpstr>
      <vt:lpstr>để đáp ân tình Ngài thương ban cho từ lâu. </vt:lpstr>
      <vt:lpstr>Con xin tha thiết thốt lên một lần nữa là:  con quyết luôn theo Ngài. </vt:lpstr>
      <vt:lpstr>2. Lạy Cứu Chúa,  sao Ngài không lên tiếng cho con vui? </vt:lpstr>
      <vt:lpstr>Đầy ưu tư linh hồn con mong Chúa ban lời Ngài. </vt:lpstr>
      <vt:lpstr>Lạy Cứu Chúa, sao Ngài yêu con đến như thế ư? </vt:lpstr>
      <vt:lpstr>Đành hy sinh,  nên thần lương nuôi sống con người. </vt:lpstr>
      <vt:lpstr>Con xin theo Chúa đến giây phút cuối cuộc đời, </vt:lpstr>
      <vt:lpstr>để đáp ân tình Ngài thương ban cho từ lâu. </vt:lpstr>
      <vt:lpstr>Con xin tha thiết thốt lên một lần nữa là:  con quyết luôn theo Ngài. </vt:lpstr>
      <vt:lpstr>3. Lạy Cứu Chúa,  tâm hồn con thao thức suốt canh thâu. </vt:lpstr>
      <vt:lpstr>Chờ mong sao,  như đàn nai khao khát nước nguồn trào. </vt:lpstr>
      <vt:lpstr>Lạy Giê-xu,  xin Ngài thương mau đến thăm viếng con! </vt:lpstr>
      <vt:lpstr>Vì con đây, đang hoài mong Chúa đến tâm nầy. </vt:lpstr>
      <vt:lpstr>Con xin theo Chúa đến giây phút cuối cuộc đời, </vt:lpstr>
      <vt:lpstr>để đáp ân tình Ngài thương ban cho từ lâu. </vt:lpstr>
      <vt:lpstr>Con xin tha thiết thốt lên một lần nữa là:  con quyết luôn theo Ngài. </vt:lpstr>
      <vt:lpstr>4. Lạy Cứu Chúa, xin Ngài thương ban phước cho con luôn! </vt:lpstr>
      <vt:lpstr>Dù ra sao, không bội ơn Thiên Chúa ban đầy tràn. </vt:lpstr>
      <vt:lpstr>Dù yếu đuối, nhưng bền tâm xin Chúa luôn thứ tha. </vt:lpstr>
      <vt:lpstr>Tình Cha thương,  ôi tình thương không bến không bờ. </vt:lpstr>
      <vt:lpstr>Con xin theo Chúa đến giây phút cuối cuộc đời, </vt:lpstr>
      <vt:lpstr>để đáp ân tình Ngài thương ban cho từ lâu. </vt:lpstr>
      <vt:lpstr>Con xin tha thiết thốt lên một lần nữa là:  con quyết luôn theo Ngài.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TÂM GIAO VỚI GIÊ-XU</dc:title>
  <dc:creator>TINLE</dc:creator>
  <cp:lastModifiedBy>Ha Le</cp:lastModifiedBy>
  <cp:revision>12</cp:revision>
  <dcterms:created xsi:type="dcterms:W3CDTF">2018-01-19T14:09:15Z</dcterms:created>
  <dcterms:modified xsi:type="dcterms:W3CDTF">2018-02-09T04:45:07Z</dcterms:modified>
</cp:coreProperties>
</file>