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NGỰ TÂM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Giê-xu nhân ái hỡi,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ngự tâm con,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ban Thần Linh thánh hóa đời sống ô nhơ.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Lòng này dâng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Cha </a:t>
            </a:r>
            <a:r>
              <a:rPr lang="vi-VN" dirty="0" smtClean="0"/>
              <a:t>Chí Thánh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hành </a:t>
            </a:r>
            <a:r>
              <a:rPr lang="vi-VN" dirty="0" smtClean="0"/>
              <a:t>động trong tâm mới.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Trọn đời con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dắt </a:t>
            </a:r>
            <a:r>
              <a:rPr lang="vi-VN" dirty="0" smtClean="0"/>
              <a:t>dìu, nguyện luôn thuộc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13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171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XIN NGỰ TÂM CON</vt:lpstr>
      <vt:lpstr>Giê-xu nhân ái hỡi,  xin ngự tâm con, </vt:lpstr>
      <vt:lpstr>ban Thần Linh thánh hóa đời sống ô nhơ. </vt:lpstr>
      <vt:lpstr>Lòng này dâng  Cha Chí Thánh  hành động trong tâm mới. </vt:lpstr>
      <vt:lpstr>Trọn đời con Giê-xu  dắt dìu, nguyện luôn thuộc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12</cp:revision>
  <dcterms:created xsi:type="dcterms:W3CDTF">2018-01-19T14:09:15Z</dcterms:created>
  <dcterms:modified xsi:type="dcterms:W3CDTF">2018-02-09T07:07:55Z</dcterms:modified>
</cp:coreProperties>
</file>