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7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06" autoAdjust="0"/>
    <p:restoredTop sz="86427" autoAdjust="0"/>
  </p:normalViewPr>
  <p:slideViewPr>
    <p:cSldViewPr snapToGrid="0">
      <p:cViewPr varScale="1">
        <p:scale>
          <a:sx n="54" d="100"/>
          <a:sy n="54" d="100"/>
        </p:scale>
        <p:origin x="84" y="144"/>
      </p:cViewPr>
      <p:guideLst/>
    </p:cSldViewPr>
  </p:slideViewPr>
  <p:outlineViewPr>
    <p:cViewPr>
      <p:scale>
        <a:sx n="33" d="100"/>
        <a:sy n="33" d="100"/>
      </p:scale>
      <p:origin x="0" y="-8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9080F-93DE-4D06-8E44-F9B3D361EDB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CACA-B10B-4770-95A0-B70B725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LỜI CHÚA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Xin lời Ngài là đèn soi chân con mỗi bước,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chiếu </a:t>
            </a:r>
            <a:r>
              <a:rPr lang="vi-VN" dirty="0" smtClean="0"/>
              <a:t>vào lối đi cho con.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51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Xin lời Ngài là đèn soi chân con mỗi bước,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chiếu </a:t>
            </a:r>
            <a:r>
              <a:rPr lang="vi-VN" dirty="0" smtClean="0"/>
              <a:t>vào lối đi cho con.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0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Xin lời Ngài là đèn soi chân con mỗi bước,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chiếu </a:t>
            </a:r>
            <a:r>
              <a:rPr lang="vi-VN" dirty="0" smtClean="0"/>
              <a:t>vào lối đi cho con.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71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Xin lời Ngài là đèn soi chân con mỗi bước,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chiếu </a:t>
            </a:r>
            <a:r>
              <a:rPr lang="vi-VN" dirty="0" smtClean="0"/>
              <a:t>vào lối đi cho con.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66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Nhiều </a:t>
            </a:r>
            <a:r>
              <a:rPr lang="vi-VN" dirty="0" smtClean="0"/>
              <a:t>lần lòng kinh hãi, xem dường như mất lối, </a:t>
            </a:r>
            <a:r>
              <a:rPr lang="en-US" dirty="0" smtClean="0"/>
              <a:t> </a:t>
            </a:r>
            <a:r>
              <a:rPr lang="vi-VN" dirty="0" smtClean="0"/>
              <a:t>Ngài vẫn đi bên cạnh con hằng ngày.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103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Con sẽ không nao núng Chúa luôn gần con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mỗi </a:t>
            </a:r>
            <a:r>
              <a:rPr lang="vi-VN" dirty="0" smtClean="0"/>
              <a:t>bước. </a:t>
            </a:r>
            <a:r>
              <a:rPr lang="vi-VN" dirty="0" smtClean="0"/>
              <a:t>Nguyện xin đi cùng con mãi mãi.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00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Xin lời Ngài là đèn soi chân con mỗi bước,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chiếu </a:t>
            </a:r>
            <a:r>
              <a:rPr lang="vi-VN" dirty="0" smtClean="0"/>
              <a:t>vào lối đi cho con.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2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Xin lời Ngài là đèn soi chân con mỗi bước,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chiếu </a:t>
            </a:r>
            <a:r>
              <a:rPr lang="vi-VN" dirty="0" smtClean="0"/>
              <a:t>vào lối đi cho con.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34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Lòng hằng còn ghi nhớ Chúa thương dìu con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mỗi </a:t>
            </a:r>
            <a:r>
              <a:rPr lang="vi-VN" dirty="0" smtClean="0"/>
              <a:t>bước, </a:t>
            </a:r>
            <a:r>
              <a:rPr lang="en-US" dirty="0" smtClean="0"/>
              <a:t> </a:t>
            </a:r>
            <a:r>
              <a:rPr lang="vi-VN" dirty="0" smtClean="0"/>
              <a:t>dù lắm khi con còn đi lầm đường.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59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Giê-xu xin dẫn dắt, xin luôn cầm tay vững chắc. </a:t>
            </a:r>
            <a:r>
              <a:rPr lang="en-US" dirty="0" smtClean="0"/>
              <a:t> </a:t>
            </a:r>
            <a:r>
              <a:rPr lang="vi-VN" dirty="0" smtClean="0"/>
              <a:t>Nguyện yêu Chúa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từ nay mãi mãi.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7535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32</TotalTime>
  <Words>126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Presentation1</vt:lpstr>
      <vt:lpstr>LỜI CHÚA</vt:lpstr>
      <vt:lpstr>Xin lời Ngài là đèn soi chân con mỗi bước,  chiếu vào lối đi cho con.  </vt:lpstr>
      <vt:lpstr>Xin lời Ngài là đèn soi chân con mỗi bước,  chiếu vào lối đi cho con.  </vt:lpstr>
      <vt:lpstr>1. Nhiều lần lòng kinh hãi, xem dường như mất lối,  Ngài vẫn đi bên cạnh con hằng ngày. </vt:lpstr>
      <vt:lpstr>Con sẽ không nao núng Chúa luôn gần con  mỗi bước. Nguyện xin đi cùng con mãi mãi. </vt:lpstr>
      <vt:lpstr>Xin lời Ngài là đèn soi chân con mỗi bước,  chiếu vào lối đi cho con.  </vt:lpstr>
      <vt:lpstr>Xin lời Ngài là đèn soi chân con mỗi bước,  chiếu vào lối đi cho con.  </vt:lpstr>
      <vt:lpstr>2. Lòng hằng còn ghi nhớ Chúa thương dìu con  mỗi bước,  dù lắm khi con còn đi lầm đường. </vt:lpstr>
      <vt:lpstr>Giê-xu xin dẫn dắt, xin luôn cầm tay vững chắc.  Nguyện yêu Chúa  từ nay mãi mãi. </vt:lpstr>
      <vt:lpstr>Xin lời Ngài là đèn soi chân con mỗi bước,  chiếu vào lối đi cho con.  </vt:lpstr>
      <vt:lpstr>Xin lời Ngài là đèn soi chân con mỗi bước,  chiếu vào lối đi cho con.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TÂM GIAO VỚI GIÊ-XU</dc:title>
  <dc:creator>TINLE</dc:creator>
  <cp:lastModifiedBy>Ha Le</cp:lastModifiedBy>
  <cp:revision>13</cp:revision>
  <dcterms:created xsi:type="dcterms:W3CDTF">2018-01-19T14:09:15Z</dcterms:created>
  <dcterms:modified xsi:type="dcterms:W3CDTF">2018-02-09T07:10:31Z</dcterms:modified>
</cp:coreProperties>
</file>