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48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THEO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Lòng </a:t>
            </a:r>
            <a:r>
              <a:rPr lang="vi-VN" dirty="0" smtClean="0"/>
              <a:t>nguyện theo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Giê-xu</a:t>
            </a:r>
            <a:r>
              <a:rPr lang="vi-VN" dirty="0" smtClean="0"/>
              <a:t>, con quyết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theo </a:t>
            </a:r>
            <a:r>
              <a:rPr lang="vi-VN" dirty="0" smtClean="0"/>
              <a:t>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yêu thương ơi,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</a:t>
            </a:r>
            <a:r>
              <a:rPr lang="vi-VN" dirty="0" smtClean="0"/>
              <a:t>quyết đi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4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theo Giê-xu, con quyết đi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quyết không lui, nguyện theo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9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Tiền tài hay cao sang, con nhất quyết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không </a:t>
            </a:r>
            <a:r>
              <a:rPr lang="vi-VN" dirty="0" smtClean="0"/>
              <a:t>màng.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9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không xin chi hơn, con có Giê-xu rồi.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Lòng nguyện theo Giê-xu, con quyết đi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3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quyết không lui, nguyện theo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308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32</TotalTime>
  <Words>75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NGUYỆN THEO GIÊ-XU</vt:lpstr>
      <vt:lpstr>1. Lòng nguyện theo  Giê-xu, con quyết đi  theo Ngài. </vt:lpstr>
      <vt:lpstr>Giê-xu yêu thương ơi,  con quyết đi theo Ngài. </vt:lpstr>
      <vt:lpstr>Lòng nguyện theo Giê-xu, con quyết đi theo Ngài. </vt:lpstr>
      <vt:lpstr>Con quyết không lui, nguyện theo Giê-xu. </vt:lpstr>
      <vt:lpstr>2. Tiền tài hay cao sang, con nhất quyết  không màng. </vt:lpstr>
      <vt:lpstr>Con không xin chi hơn, con có Giê-xu rồi. </vt:lpstr>
      <vt:lpstr>Lòng nguyện theo Giê-xu, con quyết đi theo Ngài. </vt:lpstr>
      <vt:lpstr>Con quyết không lui, nguyện theo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14</cp:revision>
  <dcterms:created xsi:type="dcterms:W3CDTF">2018-01-19T14:09:15Z</dcterms:created>
  <dcterms:modified xsi:type="dcterms:W3CDTF">2018-02-09T07:12:57Z</dcterms:modified>
</cp:coreProperties>
</file>