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DÂNG LÊN CHÚA CHÍNH 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con;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5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con;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3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nguyện</a:t>
            </a:r>
            <a:r>
              <a:rPr lang="en-US" dirty="0" smtClean="0"/>
              <a:t> </a:t>
            </a:r>
            <a:r>
              <a:rPr lang="en-US" dirty="0" err="1" smtClean="0"/>
              <a:t>dâng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trọn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32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DÂNG LÊN CHÚA CHÍNH CON</vt:lpstr>
      <vt:lpstr>Con đây Ngài,  nguyện dâng lên Chúa chính con; </vt:lpstr>
      <vt:lpstr>Con dâng Ngài,  nguyện dâng Chúa  hết lòng. </vt:lpstr>
      <vt:lpstr>Con đây Ngài,  nguyện dâng lên Chúa chính con; </vt:lpstr>
      <vt:lpstr>con dâng Ngài,  nguyện dâng Chúa  trọn đời.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15</cp:revision>
  <dcterms:created xsi:type="dcterms:W3CDTF">2018-01-19T14:09:15Z</dcterms:created>
  <dcterms:modified xsi:type="dcterms:W3CDTF">2018-02-09T07:37:08Z</dcterms:modified>
</cp:coreProperties>
</file>