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4" r:id="rId6"/>
    <p:sldId id="266" r:id="rId7"/>
    <p:sldId id="274" r:id="rId8"/>
    <p:sldId id="271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SẴN LÒNG HẦU 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năng lực nhiều hơn cho Chúa, </a:t>
            </a:r>
            <a:r>
              <a:rPr lang="vi-VN" dirty="0" smtClean="0"/>
              <a:t>dâng cuộc đời thành tâm nhân ái.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Theo gương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cùng ra đi giúp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Như </a:t>
            </a:r>
            <a:r>
              <a:rPr lang="vi-VN" dirty="0" smtClean="0"/>
              <a:t>bao áng mây cho đời bóng mát, </a:t>
            </a:r>
            <a:r>
              <a:rPr lang="vi-VN" dirty="0" smtClean="0"/>
              <a:t>con mong ước luôn yêu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 mưa tưới vào vườn cây khô đang cần nước, </a:t>
            </a:r>
            <a:r>
              <a:rPr lang="vi-VN" dirty="0" smtClean="0"/>
              <a:t>mang bao ước vọng hầu việc Cha Thánh càng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năng lực nhiều hơn cho Chúa, </a:t>
            </a:r>
            <a:r>
              <a:rPr lang="vi-VN" dirty="0" smtClean="0"/>
              <a:t>dâng cuộc đời thành tâm nhân ái.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Theo gương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cùng ra đi giúp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Tai con lắng nghe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vâng </a:t>
            </a:r>
            <a:r>
              <a:rPr lang="vi-VN" dirty="0" smtClean="0"/>
              <a:t>lời Chúa phán,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chân luôn bước đi theo Ngài tín trung.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con hứa nguyện hằng chăm lo công việc thánh, </a:t>
            </a:r>
            <a:r>
              <a:rPr lang="vi-VN" dirty="0" smtClean="0"/>
              <a:t>xin cho mắt con luôn nhìn theo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mà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0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năng lực nhiều hơn cho Chúa, </a:t>
            </a:r>
            <a:r>
              <a:rPr lang="vi-VN" dirty="0" smtClean="0"/>
              <a:t>dâng cuộc đời thành tâm nhân ái.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Theo gương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cùng ra đi giúp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9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Quanh đây biết bao nhiêu người khốn khó, </a:t>
            </a:r>
            <a:r>
              <a:rPr lang="vi-VN" dirty="0" smtClean="0"/>
              <a:t>con xin dốc tâm vui lòng sẻ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1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Ai đang thất vọng vì tương lai trong mờ tối, </a:t>
            </a:r>
            <a:r>
              <a:rPr lang="vi-VN" dirty="0" smtClean="0"/>
              <a:t>con vui giúp người quay về bên Chúa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327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</TotalTime>
  <Words>158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SẴN LÒNG HẦU VIỆC</vt:lpstr>
      <vt:lpstr>1. Như bao áng mây cho đời bóng mát, con mong ước luôn yêu người  thiết tha. </vt:lpstr>
      <vt:lpstr>Như mưa tưới vào vườn cây khô đang cần nước, mang bao ước vọng hầu việc Cha Thánh càng hơn. </vt:lpstr>
      <vt:lpstr>Dâng năng lực nhiều hơn cho Chúa, dâng cuộc đời thành tâm nhân ái.   Theo gương Chúa  cùng ra đi giúp đời. </vt:lpstr>
      <vt:lpstr>2. Tai con lắng nghe  vâng lời Chúa phán,  chân luôn bước đi theo Ngài tín trung. </vt:lpstr>
      <vt:lpstr>Tâm con hứa nguyện hằng chăm lo công việc thánh, xin cho mắt con luôn nhìn theo Chúa  mà đi. </vt:lpstr>
      <vt:lpstr>Dâng năng lực nhiều hơn cho Chúa, dâng cuộc đời thành tâm nhân ái.   Theo gương Chúa  cùng ra đi giúp đời. </vt:lpstr>
      <vt:lpstr>3. Quanh đây biết bao nhiêu người khốn khó, con xin dốc tâm vui lòng sẻ chia. </vt:lpstr>
      <vt:lpstr>Ai đang thất vọng vì tương lai trong mờ tối, con vui giúp người quay về bên Chúa tình yêu. </vt:lpstr>
      <vt:lpstr>Dâng năng lực nhiều hơn cho Chúa, dâng cuộc đời thành tâm nhân ái.   Theo gương Chúa  cùng ra đi giúp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16</cp:revision>
  <dcterms:created xsi:type="dcterms:W3CDTF">2018-01-19T14:09:15Z</dcterms:created>
  <dcterms:modified xsi:type="dcterms:W3CDTF">2018-02-09T07:36:31Z</dcterms:modified>
</cp:coreProperties>
</file>