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60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NHƯ Ý 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dù giông tố sóng gió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thay </a:t>
            </a:r>
            <a:r>
              <a:rPr lang="vi-VN" dirty="0" smtClean="0"/>
              <a:t>dời, con vững tin.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1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Việc khắp nơi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thuận </a:t>
            </a:r>
            <a:r>
              <a:rPr lang="vi-VN" dirty="0" smtClean="0"/>
              <a:t>ý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18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Cuộc sống nơi đây nay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ra </a:t>
            </a:r>
            <a:r>
              <a:rPr lang="vi-VN" dirty="0" smtClean="0"/>
              <a:t>sao, đừng quá lo.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1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Việc ta thấy trước mắt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mỗi </a:t>
            </a:r>
            <a:r>
              <a:rPr lang="vi-VN" dirty="0" smtClean="0"/>
              <a:t>ngày, đều do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thánh </a:t>
            </a:r>
            <a:r>
              <a:rPr lang="vi-VN" dirty="0" smtClean="0"/>
              <a:t>ý Chúa an bài.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9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Ngày mai ý nghĩa sẽ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tinh </a:t>
            </a:r>
            <a:r>
              <a:rPr lang="vi-VN" dirty="0" smtClean="0"/>
              <a:t>tường như ý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4. Quỳ kính dâng lời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chúc </a:t>
            </a:r>
            <a:r>
              <a:rPr lang="vi-VN" dirty="0" smtClean="0"/>
              <a:t>tôn.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3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Quyền Chúa bao la trên không gian nào đổi thay.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61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dâng tiếng nói của tâm hồn, lời yêu mến khúc hát ân tình.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13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Được tươi mới thắm thiết trong lành như ý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8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Lòng </a:t>
            </a:r>
            <a:r>
              <a:rPr lang="vi-VN" dirty="0" smtClean="0"/>
              <a:t>ước mong,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lòng </a:t>
            </a:r>
            <a:r>
              <a:rPr lang="vi-VN" dirty="0" smtClean="0"/>
              <a:t>ước mong.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2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Từ đáy tim con xin dâng lên lòng ước mong!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1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Làm theo thánh ý Chúa trên trời, cùng đi với Chúa mãi không 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9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Và dâng Chúa tiếng hát muôn đời, con ước mong.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3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Nguyện lối đi được sáng soi.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0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Cuộc sống hôm nay hay tương lai thuận ý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2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Cầu xin Chúa dẫn lối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mỗi </a:t>
            </a:r>
            <a:r>
              <a:rPr lang="vi-VN" dirty="0" smtClean="0"/>
              <a:t>ngày,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3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dạy con biết sống giữa cảnh đời,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1084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58</TotalTime>
  <Words>150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Presentation1</vt:lpstr>
      <vt:lpstr>NHƯ Ý CHA</vt:lpstr>
      <vt:lpstr>1. Lòng ước mong,  lòng ước mong. </vt:lpstr>
      <vt:lpstr>Từ đáy tim con xin dâng lên lòng ước mong! </vt:lpstr>
      <vt:lpstr>Làm theo thánh ý Chúa trên trời, cùng đi với Chúa mãi không rời. </vt:lpstr>
      <vt:lpstr>Và dâng Chúa tiếng hát muôn đời, con ước mong. </vt:lpstr>
      <vt:lpstr>2. Nguyện lối đi được sáng soi. </vt:lpstr>
      <vt:lpstr>Cuộc sống hôm nay hay tương lai thuận ý Cha. </vt:lpstr>
      <vt:lpstr>Cầu xin Chúa dẫn lối  mỗi ngày, </vt:lpstr>
      <vt:lpstr>dạy con biết sống giữa cảnh đời, </vt:lpstr>
      <vt:lpstr>dù giông tố sóng gió  thay dời, con vững tin. </vt:lpstr>
      <vt:lpstr>3. Việc khắp nơi  thuận ý Cha. </vt:lpstr>
      <vt:lpstr>Cuộc sống nơi đây nay  ra sao, đừng quá lo. </vt:lpstr>
      <vt:lpstr>Việc ta thấy trước mắt  mỗi ngày, đều do  thánh ý Chúa an bài. </vt:lpstr>
      <vt:lpstr>Ngày mai ý nghĩa sẽ  tinh tường như ý Cha. </vt:lpstr>
      <vt:lpstr>4. Quỳ kính dâng lời  chúc tôn. </vt:lpstr>
      <vt:lpstr>Quyền Chúa bao la trên không gian nào đổi thay. </vt:lpstr>
      <vt:lpstr>Nguyện dâng tiếng nói của tâm hồn, lời yêu mến khúc hát ân tình. </vt:lpstr>
      <vt:lpstr>Được tươi mới thắm thiết trong lành như ý Cha.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17</cp:revision>
  <dcterms:created xsi:type="dcterms:W3CDTF">2018-01-19T14:09:15Z</dcterms:created>
  <dcterms:modified xsi:type="dcterms:W3CDTF">2018-02-09T07:38:48Z</dcterms:modified>
</cp:coreProperties>
</file>