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5" autoAdjust="0"/>
    <p:restoredTop sz="86427" autoAdjust="0"/>
  </p:normalViewPr>
  <p:slideViewPr>
    <p:cSldViewPr snapToGrid="0">
      <p:cViewPr varScale="1">
        <p:scale>
          <a:sx n="43" d="100"/>
          <a:sy n="43" d="100"/>
        </p:scale>
        <p:origin x="3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LỜI NGUYỆN CẦU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Lạy </a:t>
            </a:r>
            <a:r>
              <a:rPr lang="vi-VN" dirty="0" smtClean="0"/>
              <a:t>Giê-xu xin cho con theo ý Chúa cả cuộc đời </a:t>
            </a:r>
            <a:r>
              <a:rPr lang="vi-VN" dirty="0" smtClean="0"/>
              <a:t>và dùng con để truyền rao danh Chúa ra.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1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Nguyện cung hiến cả đời con cho Ngài luôn xin vui nhận. </a:t>
            </a:r>
            <a:r>
              <a:rPr lang="vi-VN" dirty="0" smtClean="0"/>
              <a:t>Lạy Giê-xu con xin vâng theo Ngài thôi.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3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Lạy Giê-xu xin cho con đi với Chúa suốt mỗi đường cuộc đời </a:t>
            </a:r>
            <a:r>
              <a:rPr lang="vi-VN" dirty="0" smtClean="0"/>
              <a:t>con nguyện trọn dâng cho Chúa thôi.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4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Cầu xin Chúa hãy dùng con như bình không trong tay Ngài. </a:t>
            </a:r>
            <a:r>
              <a:rPr lang="vi-VN" dirty="0" smtClean="0"/>
              <a:t>Dù nơi nao con cũng xin theo Ngài luôn.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715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61</TotalTime>
  <Words>94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Presentation1</vt:lpstr>
      <vt:lpstr>LỜI NGUYỆN CẦU</vt:lpstr>
      <vt:lpstr>1. Lạy Giê-xu xin cho con theo ý Chúa cả cuộc đời và dùng con để truyền rao danh Chúa ra. </vt:lpstr>
      <vt:lpstr>Nguyện cung hiến cả đời con cho Ngài luôn xin vui nhận. Lạy Giê-xu con xin vâng theo Ngài thôi. </vt:lpstr>
      <vt:lpstr>2. Lạy Giê-xu xin cho con đi với Chúa suốt mỗi đường cuộc đời con nguyện trọn dâng cho Chúa thôi. </vt:lpstr>
      <vt:lpstr>Cầu xin Chúa hãy dùng con như bình không trong tay Ngài. Dù nơi nao con cũng xin theo Ngài luôn.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18</cp:revision>
  <dcterms:created xsi:type="dcterms:W3CDTF">2018-01-19T14:09:15Z</dcterms:created>
  <dcterms:modified xsi:type="dcterms:W3CDTF">2018-02-09T07:39:54Z</dcterms:modified>
</cp:coreProperties>
</file>