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7"/>
  </p:notesMasterIdLst>
  <p:sldIdLst>
    <p:sldId id="256" r:id="rId2"/>
    <p:sldId id="257" r:id="rId3"/>
    <p:sldId id="259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5" autoAdjust="0"/>
    <p:restoredTop sz="86427" autoAdjust="0"/>
  </p:normalViewPr>
  <p:slideViewPr>
    <p:cSldViewPr snapToGrid="0">
      <p:cViewPr varScale="1">
        <p:scale>
          <a:sx n="43" d="100"/>
          <a:sy n="43" d="100"/>
        </p:scale>
        <p:origin x="66" y="3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9080F-93DE-4D06-8E44-F9B3D361EDB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3CACA-B10B-4770-95A0-B70B72540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2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QUYẾT ĐEM CHIÊN LẠC TRỞ VỀ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</a:t>
            </a:r>
            <a:r>
              <a:rPr lang="vi-VN" dirty="0" smtClean="0"/>
              <a:t>Này </a:t>
            </a:r>
            <a:r>
              <a:rPr lang="vi-VN" dirty="0" smtClean="0"/>
              <a:t>con thân yêu ta hỡi, con có nghe từ xa </a:t>
            </a:r>
            <a:r>
              <a:rPr lang="vi-VN" dirty="0" smtClean="0"/>
              <a:t>tiếng chiên Ta lạc mất trong rừng thẳm trên đồi hoang.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864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Này con yên vui được sao khi chúng sắp tuyệt vong, </a:t>
            </a:r>
            <a:r>
              <a:rPr lang="vi-VN" dirty="0" smtClean="0"/>
              <a:t>đang kêu la thảm thương giữa bão giông cuộc đời.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85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2. Lạy Cha con đâu ra chi sao Chúa vui dùng con. </a:t>
            </a:r>
            <a:r>
              <a:rPr lang="vi-VN" dirty="0" smtClean="0"/>
              <a:t>Đứa con mới vừa thoát cảnh bùn lấm nơi tội ô.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26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Lạy Cha, con xin ra đi tuy tố giông hiểm nguy,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lòng </a:t>
            </a:r>
            <a:r>
              <a:rPr lang="vi-VN" dirty="0" smtClean="0"/>
              <a:t>tin nơi sức thiêng quyết đem chiên lạc về.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0720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63</TotalTime>
  <Words>94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Presentation1</vt:lpstr>
      <vt:lpstr>QUYẾT ĐEM CHIÊN LẠC TRỞ VỀ</vt:lpstr>
      <vt:lpstr>1. Này con thân yêu ta hỡi, con có nghe từ xa tiếng chiên Ta lạc mất trong rừng thẳm trên đồi hoang. </vt:lpstr>
      <vt:lpstr>Này con yên vui được sao khi chúng sắp tuyệt vong, đang kêu la thảm thương giữa bão giông cuộc đời. </vt:lpstr>
      <vt:lpstr>2. Lạy Cha con đâu ra chi sao Chúa vui dùng con. Đứa con mới vừa thoát cảnh bùn lấm nơi tội ô. </vt:lpstr>
      <vt:lpstr>Lạy Cha, con xin ra đi tuy tố giông hiểm nguy,  lòng tin nơi sức thiêng quyết đem chiên lạc về.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TÂM GIAO VỚI GIÊ-XU</dc:title>
  <dc:creator>TINLE</dc:creator>
  <cp:lastModifiedBy>Ha Le</cp:lastModifiedBy>
  <cp:revision>19</cp:revision>
  <dcterms:created xsi:type="dcterms:W3CDTF">2018-01-19T14:09:15Z</dcterms:created>
  <dcterms:modified xsi:type="dcterms:W3CDTF">2018-02-09T07:40:37Z</dcterms:modified>
</cp:coreProperties>
</file>