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TA CHĂNG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Yêu Ta chăng,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ngươi </a:t>
            </a:r>
            <a:r>
              <a:rPr lang="vi-VN" dirty="0" smtClean="0"/>
              <a:t>yêu Ta chăng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hỡi </a:t>
            </a:r>
            <a:r>
              <a:rPr lang="vi-VN" dirty="0" smtClean="0"/>
              <a:t>môn đồ của Ta?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8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Vâng, con yêu Cha,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yêu Chúa thiết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8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 đường đi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</a:t>
            </a:r>
            <a:r>
              <a:rPr lang="vi-VN" dirty="0" smtClean="0"/>
              <a:t>chông gai </a:t>
            </a:r>
            <a:r>
              <a:rPr lang="vi-VN" dirty="0" smtClean="0"/>
              <a:t>thì </a:t>
            </a:r>
            <a:r>
              <a:rPr lang="vi-VN" dirty="0" smtClean="0"/>
              <a:t>lòng con vẫn không phai.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9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Chẳng chi dời lòng con yêu Ngài, hiến dâng cả cuộc đời con cho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289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38</TotalTime>
  <Words>33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YÊU TA CHĂNG</vt:lpstr>
      <vt:lpstr>Yêu Ta chăng,  ngươi yêu Ta chăng  hỡi môn đồ của Ta? </vt:lpstr>
      <vt:lpstr>Vâng, con yêu Cha,  con yêu Chúa thiết tha. </vt:lpstr>
      <vt:lpstr>Dù đường đi  bao chông gai thì lòng con vẫn không phai. </vt:lpstr>
      <vt:lpstr>Chẳng chi dời lòng con yêu Ngài, hiến dâng cả cuộc đời con cho Ngài.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20</cp:revision>
  <dcterms:created xsi:type="dcterms:W3CDTF">2018-01-19T14:09:15Z</dcterms:created>
  <dcterms:modified xsi:type="dcterms:W3CDTF">2018-02-09T07:42:44Z</dcterms:modified>
</cp:coreProperties>
</file>