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XIN CHO CON ĐI ĐƯỜNG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Xin </a:t>
            </a:r>
            <a:r>
              <a:rPr lang="vi-VN" dirty="0" smtClean="0"/>
              <a:t>cho con đi đường Ngài, dạy con lối đi!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Cha ban ơn rời rộng dạy con lối đi!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Dạy con theo lối đường Ngài, lòng tin nơi Chúa hoàn toàn, </a:t>
            </a:r>
            <a:r>
              <a:rPr lang="vi-VN" dirty="0" smtClean="0"/>
              <a:t>dìu theo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ánh sáng từ trời.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Dạy con ý Cha!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Khi con ưu tư buồn lòng, dạy con lối đi!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hân hoan ô trần tàn, dạy con lối đi!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Nhằm khi đơn chiếc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một </a:t>
            </a:r>
            <a:r>
              <a:rPr lang="vi-VN" dirty="0" smtClean="0"/>
              <a:t>mình, nhằm khi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đau </a:t>
            </a:r>
            <a:r>
              <a:rPr lang="vi-VN" dirty="0" smtClean="0"/>
              <a:t>đớn cùng đường, </a:t>
            </a:r>
            <a:r>
              <a:rPr lang="vi-VN" dirty="0" smtClean="0"/>
              <a:t>thành công hay thất bại nặng. Dạy con ý Cha!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Khi con lo âu ngờ vực, dạy con lối đi!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phong ba tung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ngập trời, dạy con lối đi!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Bừng soi qua đám mịt mù, màn đau thương khó, nhọc nhằn, </a:t>
            </a:r>
            <a:r>
              <a:rPr lang="vi-VN" dirty="0" smtClean="0"/>
              <a:t>dìu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theo lối đường bằng.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Dạy con ý Cha!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4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Bao lâu quanh theo đường trần, dạy con lối đi! </a:t>
            </a:r>
            <a:r>
              <a:rPr lang="vi-VN" dirty="0" smtClean="0"/>
              <a:t>Nơi đâu chân con ngập ngừng, dạy con lối đi!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8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Tận khi xong hết đường đời, tận khi chấm dứt hành trình, </a:t>
            </a:r>
            <a:r>
              <a:rPr lang="vi-VN" dirty="0" smtClean="0"/>
              <a:t>tận khi con thấy mặt Ngài.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Dạy con ý Cha!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741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41</TotalTime>
  <Words>133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 XIN CHO CON ĐI ĐƯỜNG NGÀI</vt:lpstr>
      <vt:lpstr>1. Xin cho con đi đường Ngài, dạy con lối đi!  Xin Cha ban ơn rời rộng dạy con lối đi! </vt:lpstr>
      <vt:lpstr>Dạy con theo lối đường Ngài, lòng tin nơi Chúa hoàn toàn, dìu theo  ánh sáng từ trời.  Dạy con ý Cha! </vt:lpstr>
      <vt:lpstr>2. Khi con ưu tư buồn lòng, dạy con lối đi!  Khi hân hoan ô trần tàn, dạy con lối đi! </vt:lpstr>
      <vt:lpstr>Nhằm khi đơn chiếc  một mình, nhằm khi  đau đớn cùng đường, thành công hay thất bại nặng. Dạy con ý Cha! </vt:lpstr>
      <vt:lpstr>3. Khi con lo âu ngờ vực, dạy con lối đi!  Khi phong ba tung  ngập trời, dạy con lối đi! </vt:lpstr>
      <vt:lpstr>Bừng soi qua đám mịt mù, màn đau thương khó, nhọc nhằn, dìu con  theo lối đường bằng.  Dạy con ý Cha! </vt:lpstr>
      <vt:lpstr>4. Bao lâu quanh theo đường trần, dạy con lối đi! Nơi đâu chân con ngập ngừng, dạy con lối đi! </vt:lpstr>
      <vt:lpstr>Tận khi xong hết đường đời, tận khi chấm dứt hành trình, tận khi con thấy mặt Ngài.  Dạy con ý Cha!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21</cp:revision>
  <dcterms:created xsi:type="dcterms:W3CDTF">2018-01-19T14:09:15Z</dcterms:created>
  <dcterms:modified xsi:type="dcterms:W3CDTF">2018-02-09T07:44:37Z</dcterms:modified>
</cp:coreProperties>
</file>