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SẴN </a:t>
            </a:r>
            <a:r>
              <a:rPr lang="vi-VN" dirty="0" smtClean="0"/>
              <a:t>SÀNG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Lạy </a:t>
            </a:r>
            <a:r>
              <a:rPr lang="vi-VN" dirty="0" smtClean="0"/>
              <a:t>Vua Giê-xu nhân ái hôm nay con nghe lời Ngài truyền phán rằng: </a:t>
            </a:r>
            <a:r>
              <a:rPr lang="vi-VN" dirty="0" smtClean="0"/>
              <a:t>“Vui mau dâng cho Ta tâm trí, sức khỏe của con”.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Trần gian cô đơn tăm tối bơ vơ nơi đâu họ tìm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ánh </a:t>
            </a:r>
            <a:r>
              <a:rPr lang="vi-VN" dirty="0" smtClean="0"/>
              <a:t>sáng. </a:t>
            </a:r>
            <a:r>
              <a:rPr lang="vi-VN" dirty="0" smtClean="0"/>
              <a:t>Cầu xin Cha ban sức mới để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vâng lệnh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Sẵn sàng, sẵn sàng!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Vâng </a:t>
            </a:r>
            <a:r>
              <a:rPr lang="vi-VN" dirty="0" smtClean="0"/>
              <a:t>lời, vâng lời!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Nguyện vâng theo tiếng Chúa đi cứu tội nhân.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9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Chu toàn trách nhiệm,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 smtClean="0"/>
              <a:t>người dương trần, </a:t>
            </a:r>
            <a:r>
              <a:rPr lang="vi-VN" dirty="0" smtClean="0"/>
              <a:t>bạn đã sẵn sàng chưa?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Ngày nay bao nhiêu công tác thiêng liêng con đang chờ Ngài sai phái. </a:t>
            </a:r>
            <a:r>
              <a:rPr lang="vi-VN" dirty="0" smtClean="0"/>
              <a:t>Bạn ơi sao còn hao phí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ân tứ, sức trẻ Chúa ban?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5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Rồi đây Giê-xu quang lâm trong khi bao nhiêu người còn mê ngủ; </a:t>
            </a:r>
            <a:r>
              <a:rPr lang="vi-VN" dirty="0" smtClean="0"/>
              <a:t>vậy nên ta mau hăng hái để lo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việc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Sẵn sàng, sẵn sàng!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Vâng </a:t>
            </a:r>
            <a:r>
              <a:rPr lang="vi-VN" dirty="0" smtClean="0"/>
              <a:t>lời, vâng lời!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Nguyện vâng theo tiếng Chúa đi cứu tội nhân.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2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Chu toàn trách nhiệm,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 smtClean="0"/>
              <a:t>người dương trần, </a:t>
            </a:r>
            <a:r>
              <a:rPr lang="vi-VN" dirty="0" smtClean="0"/>
              <a:t>bạn đã sẵn sàng chưa?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076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</TotalTime>
  <Words>114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 SẴN SÀNG.</vt:lpstr>
      <vt:lpstr>1. Lạy Vua Giê-xu nhân ái hôm nay con nghe lời Ngài truyền phán rằng: “Vui mau dâng cho Ta tâm trí, sức khỏe của con”. </vt:lpstr>
      <vt:lpstr>Trần gian cô đơn tăm tối bơ vơ nơi đâu họ tìm  ánh sáng. Cầu xin Cha ban sức mới để  vâng lệnh Cha. </vt:lpstr>
      <vt:lpstr>Sẵn sàng, sẵn sàng!  Vâng lời, vâng lời!  Nguyện vâng theo tiếng Chúa đi cứu tội nhân. </vt:lpstr>
      <vt:lpstr>Chu toàn trách nhiệm,  cứu người dương trần, bạn đã sẵn sàng chưa? </vt:lpstr>
      <vt:lpstr>2. Ngày nay bao nhiêu công tác thiêng liêng con đang chờ Ngài sai phái. Bạn ơi sao còn hao phí  ân tứ, sức trẻ Chúa ban? </vt:lpstr>
      <vt:lpstr>Rồi đây Giê-xu quang lâm trong khi bao nhiêu người còn mê ngủ; vậy nên ta mau hăng hái để lo  việc Cha. </vt:lpstr>
      <vt:lpstr>Sẵn sàng, sẵn sàng!  Vâng lời, vâng lời!  Nguyện vâng theo tiếng Chúa đi cứu tội nhân. </vt:lpstr>
      <vt:lpstr>Chu toàn trách nhiệm,  cứu người dương trần, bạn đã sẵn sàng chưa?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22</cp:revision>
  <dcterms:created xsi:type="dcterms:W3CDTF">2018-01-19T14:09:15Z</dcterms:created>
  <dcterms:modified xsi:type="dcterms:W3CDTF">2018-02-09T07:46:37Z</dcterms:modified>
</cp:coreProperties>
</file>