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</a:t>
            </a:r>
            <a:r>
              <a:rPr lang="vi-VN" dirty="0"/>
              <a:t>BÊN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CÀNG </a:t>
            </a:r>
            <a:r>
              <a:rPr lang="vi-VN" dirty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bên Chúa càng hơn, nguyện theo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</a:t>
            </a:r>
            <a:r>
              <a:rPr lang="vi-VN" dirty="0" smtClean="0"/>
              <a:t>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7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khao khát được tôn thờ Ngài, </a:t>
            </a:r>
            <a:r>
              <a:rPr lang="vi-VN" dirty="0" smtClean="0"/>
              <a:t>để lắng nghe Cha gọi con là bạn.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bên Chúa càng hơn, nguyện theo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</a:t>
            </a:r>
            <a:r>
              <a:rPr lang="vi-VN" dirty="0" smtClean="0"/>
              <a:t>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khao khát được tôn thờ Ngài, </a:t>
            </a:r>
            <a:r>
              <a:rPr lang="vi-VN" dirty="0" smtClean="0"/>
              <a:t>để lắng nghe Cha gọi con là bạn.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6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Dạy con biết tìm Ngài dắt con về bên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ôi, lòng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khát </a:t>
            </a:r>
            <a:r>
              <a:rPr lang="vi-VN" dirty="0" smtClean="0"/>
              <a:t>khao gần bên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Cha </a:t>
            </a:r>
            <a:r>
              <a:rPr lang="vi-VN" dirty="0" smtClean="0"/>
              <a:t>hỡi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ơi, nguyện xin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</a:t>
            </a:r>
            <a:r>
              <a:rPr lang="vi-VN" dirty="0" smtClean="0"/>
              <a:t>con luôn mãi gần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83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</TotalTime>
  <Words>78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GẦN BÊN CHÚA  CÀNG HƠN</vt:lpstr>
      <vt:lpstr>Gần bên Chúa càng hơn, nguyện theo Chúa  không rời. </vt:lpstr>
      <vt:lpstr>Lòng con khao khát được tôn thờ Ngài, để lắng nghe Cha gọi con là bạn. </vt:lpstr>
      <vt:lpstr>Gần bên Chúa càng hơn, nguyện theo Chúa  không rời. </vt:lpstr>
      <vt:lpstr>Lòng con khao khát được tôn thờ Ngài, để lắng nghe Cha gọi con là bạn. </vt:lpstr>
      <vt:lpstr>Dạy con biết tìm Ngài dắt con về bên Cha. </vt:lpstr>
      <vt:lpstr>Chúa ôi, lòng con  khát khao gần bên  Cha hỡi Ngài. </vt:lpstr>
      <vt:lpstr>Chúa ơi, nguyện xin  cho con luôn mãi gần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23</cp:revision>
  <dcterms:created xsi:type="dcterms:W3CDTF">2018-01-19T14:09:15Z</dcterms:created>
  <dcterms:modified xsi:type="dcterms:W3CDTF">2018-02-09T07:47:29Z</dcterms:modified>
</cp:coreProperties>
</file>