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4" r:id="rId6"/>
    <p:sldId id="265" r:id="rId7"/>
    <p:sldId id="267" r:id="rId8"/>
    <p:sldId id="269" r:id="rId9"/>
    <p:sldId id="271" r:id="rId10"/>
    <p:sldId id="273" r:id="rId11"/>
    <p:sldId id="275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7" autoAdjust="0"/>
    <p:restoredTop sz="86410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-17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15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BÊN CHÚA NHÂN HIỀN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Ngài ban cho tôi đầy năng lực tươi mới,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giúp tôi đi qua thế gian buồn vui.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Rồi tôi được nhìn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vô </a:t>
            </a:r>
            <a:r>
              <a:rPr lang="vi-VN" dirty="0" smtClean="0"/>
              <a:t>cùng vinh hiển.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Lúc tôi nghỉ yên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cạnh Chúa nhân hiền.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8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thật bình yên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nương </a:t>
            </a:r>
            <a:r>
              <a:rPr lang="vi-VN" dirty="0" smtClean="0"/>
              <a:t>bóng Chúa nhân hiền, </a:t>
            </a:r>
            <a:r>
              <a:rPr lang="vi-VN" dirty="0" smtClean="0"/>
              <a:t>nơi đầy yêu mến, lòng tôi ấm êm.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4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thật bình yên được bên Chúa nhân hiền.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Một mình bên Chúa, chẳng vướng ưu phiền.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3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smtClean="0"/>
              <a:t>Nhiều </a:t>
            </a:r>
            <a:r>
              <a:rPr lang="vi-VN" dirty="0" smtClean="0"/>
              <a:t>khi cuộc đời vẫn xoay trời giông tố,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xác thân lao đao bước trên đường xa.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Hồn linh dịu dàng về nương dựa nơi Chúa. </a:t>
            </a:r>
            <a:r>
              <a:rPr lang="vi-VN" dirty="0" smtClean="0"/>
              <a:t>Vững tâm dẫu bên ngoài gió mưa gào.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3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thật bình yên nương bóng Chúa nhân hiền,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nơi đầy yêu mến,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tôi ấm êm.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8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thật bình yên được bên Chúa nhân hiền.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Một mình bên Chúa, chẳng vương ưu phiền.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Dù trời mịt mù đầy mây thật đen tối, </a:t>
            </a:r>
            <a:r>
              <a:rPr lang="vi-VN" dirty="0" smtClean="0"/>
              <a:t>dẫu cho gian nguy đuổi theo kịp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2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tin từng dặm đường xa Ngài đi với, </a:t>
            </a:r>
            <a:r>
              <a:rPr lang="vi-VN" dirty="0" smtClean="0"/>
              <a:t>nắm tay dắt tôi mọi bước trong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thật bình yên nương bóng Chúa nhân hiền,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nơi đầy yêu mến,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tôi ấm êm.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7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thật bình yên được bên Chúa nhân hiền.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Một mình bên Chúa, chẳng vướng ưu phiền.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3945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47</TotalTime>
  <Words>146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BÊN CHÚA NHÂN HIỀN</vt:lpstr>
      <vt:lpstr>1. Nhiều khi cuộc đời vẫn xoay trời giông tố,  xác thân lao đao bước trên đường xa. </vt:lpstr>
      <vt:lpstr>Hồn linh dịu dàng về nương dựa nơi Chúa. Vững tâm dẫu bên ngoài gió mưa gào. </vt:lpstr>
      <vt:lpstr>Lòng thật bình yên nương bóng Chúa nhân hiền,  nơi đầy yêu mến,  lòng tôi ấm êm. </vt:lpstr>
      <vt:lpstr>Lòng thật bình yên được bên Chúa nhân hiền.  Một mình bên Chúa, chẳng vương ưu phiền. </vt:lpstr>
      <vt:lpstr>2. Dù trời mịt mù đầy mây thật đen tối, dẫu cho gian nguy đuổi theo kịp tôi. </vt:lpstr>
      <vt:lpstr>Lòng tin từng dặm đường xa Ngài đi với, nắm tay dắt tôi mọi bước trong đời. </vt:lpstr>
      <vt:lpstr>Lòng thật bình yên nương bóng Chúa nhân hiền,  nơi đầy yêu mến,  lòng tôi ấm êm. </vt:lpstr>
      <vt:lpstr>Lòng thật bình yên được bên Chúa nhân hiền.  Một mình bên Chúa, chẳng vướng ưu phiền. </vt:lpstr>
      <vt:lpstr>3. Ngài ban cho tôi đầy năng lực tươi mới,  giúp tôi đi qua thế gian buồn vui. </vt:lpstr>
      <vt:lpstr>Rồi tôi được nhìn Ngài  vô cùng vinh hiển.  Lúc tôi nghỉ yên  cạnh Chúa nhân hiền. </vt:lpstr>
      <vt:lpstr>Lòng thật bình yên  nương bóng Chúa nhân hiền, nơi đầy yêu mến, lòng tôi ấm êm. </vt:lpstr>
      <vt:lpstr>Lòng thật bình yên được bên Chúa nhân hiền.  Một mình bên Chúa, chẳng vướng ưu phiền.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24</cp:revision>
  <dcterms:created xsi:type="dcterms:W3CDTF">2018-01-19T14:09:15Z</dcterms:created>
  <dcterms:modified xsi:type="dcterms:W3CDTF">2018-02-09T07:54:21Z</dcterms:modified>
</cp:coreProperties>
</file>