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71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2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5" autoAdjust="0"/>
    <p:restoredTop sz="86427" autoAdjust="0"/>
  </p:normalViewPr>
  <p:slideViewPr>
    <p:cSldViewPr snapToGrid="0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5AFE-FA1D-406C-B492-96BCB3FB9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CEE10-034F-4981-BE2A-7643864FE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FB1A-6578-480D-892F-A534600A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95E-76AF-4F2A-812B-64D524153657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5F5B-BD53-4310-9067-365FB153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0A34-243B-4359-8CF0-33E16AB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A48-E724-47F2-A699-4005BCE71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9A1F-30CD-4871-996E-F4F4E1319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2ABD7-F48B-4D1D-B1CA-BABAB9532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F1B6A-E03F-49E8-9860-F50796BF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hoang vu Chúa khiến suối reo vui tươi.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điều đời này sẽ qua, nhưng lời Chúa mãi không phai tàn.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Ngày hôm nay Ngài ban phước tươi mới.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cùng đi với tôi, trên đường đời tăm tối mịt mù.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5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 thay ơn Chúa sâu rộng vô biên, Ngài luôn luôn mở lối cho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là Đấng dắt chăn, giữ tôi gần mỗi bước </a:t>
            </a:r>
            <a:br>
              <a:rPr lang="en-US" dirty="0"/>
            </a:br>
            <a:r>
              <a:rPr lang="vi-VN" dirty="0"/>
              <a:t>bên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2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Bằng tình yêu với năng lực tươi mới,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luôn luôn mở lối, ngày đêm dẫn dắt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1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5FE-810F-40EB-89B8-16E20DBA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NGÀI LÀ SỨC MỚI </a:t>
            </a:r>
            <a:br>
              <a:rPr lang="en-US" dirty="0"/>
            </a:br>
            <a:r>
              <a:rPr lang="en-US" dirty="0"/>
              <a:t>CỦA CON</a:t>
            </a:r>
          </a:p>
        </p:txBody>
      </p:sp>
    </p:spTree>
    <p:extLst>
      <p:ext uri="{BB962C8B-B14F-4D97-AF65-F5344CB8AC3E}">
        <p14:creationId xmlns:p14="http://schemas.microsoft.com/office/powerpoint/2010/main" val="54439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F587-B9F4-49B6-911E-4BD49264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Trên </a:t>
            </a:r>
            <a:r>
              <a:rPr lang="en-US" dirty="0"/>
              <a:t>t</a:t>
            </a:r>
            <a:r>
              <a:rPr lang="vi-VN" dirty="0"/>
              <a:t>hiên cung con mong ai, ngoài Ngài.</a:t>
            </a:r>
            <a:br>
              <a:rPr lang="vi-VN" dirty="0"/>
            </a:br>
            <a:r>
              <a:rPr lang="vi-VN" dirty="0"/>
              <a:t>Tại trần gian con yêu thương, ước muốn khát khao ai ngoài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B6AEEF-EFF6-0748-9E9B-D8626E76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6" y="1086504"/>
            <a:ext cx="9144000" cy="2387600"/>
          </a:xfrm>
        </p:spPr>
        <p:txBody>
          <a:bodyPr>
            <a:no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Trò Chơi Phá Băng</a:t>
            </a:r>
            <a:br>
              <a:rPr lang="vi-VN" dirty="0"/>
            </a:br>
            <a:r>
              <a:rPr lang="vi-VN" sz="4800" dirty="0">
                <a:solidFill>
                  <a:srgbClr val="00B0F0"/>
                </a:solidFill>
              </a:rPr>
              <a:t>Truyền Thông Tin</a:t>
            </a:r>
            <a:br>
              <a:rPr lang="vi-VN" sz="4800" dirty="0"/>
            </a:br>
            <a:endParaRPr lang="vi-VN" sz="48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EBD76C3-9EF4-094D-9D47-1B22EC46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vi-VN" sz="3200" b="1" dirty="0"/>
              <a:t>Câu hỏi: </a:t>
            </a:r>
            <a:r>
              <a:rPr lang="vi-VN" sz="3200" dirty="0"/>
              <a:t>Trong vòng 3 giây hãy kể 1 việc bạn đã làm, từ khi thành phố bị phong tỏa đến nay? Sau khi đã trả lời, hãy mời bạn tiếp theo.</a:t>
            </a:r>
          </a:p>
        </p:txBody>
      </p:sp>
    </p:spTree>
    <p:extLst>
      <p:ext uri="{BB962C8B-B14F-4D97-AF65-F5344CB8AC3E}">
        <p14:creationId xmlns:p14="http://schemas.microsoft.com/office/powerpoint/2010/main" val="69816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1308-041C-49D9-90B7-4C8AD46C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con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héo</a:t>
            </a:r>
            <a:r>
              <a:rPr lang="en-US" dirty="0"/>
              <a:t> </a:t>
            </a:r>
            <a:r>
              <a:rPr lang="en-US" dirty="0" err="1"/>
              <a:t>mòn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bừng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con.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1EB2-68A5-4D4F-AE0E-4BF138EB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do Cha,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Chúa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7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7699-45F7-47D4-A481-89E45414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vi-VN" dirty="0"/>
              <a:t>Đấng ban cho năng lực tươi mới trong tâm con, cho đến mãi sau và muôn đời.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LUÔN MỞ LỐI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cùng đi với tôi, trên đường đời tăm tối mịt mù.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 thay ơn Chúa sâu rộng vô biên, Ngài luôn luôn mở lối cho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là Đấng dắt chăn, giữ tôi gần mỗi bước </a:t>
            </a:r>
            <a:br>
              <a:rPr lang="en-US" dirty="0"/>
            </a:br>
            <a:r>
              <a:rPr lang="vi-VN" dirty="0"/>
              <a:t>bên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Bằng tình yêu với năng lực tươi mới,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luôn luôn mở lối, ngày đêm dẫn dắt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chông gai khô khan Ngài dẫn bước tôi </a:t>
            </a:r>
            <a:br>
              <a:rPr lang="en-US" dirty="0"/>
            </a:br>
            <a:r>
              <a:rPr lang="vi-VN" dirty="0"/>
              <a:t>luôn thái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655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96</TotalTime>
  <Words>229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Presentation1</vt:lpstr>
      <vt:lpstr>PowerPoint Presentation</vt:lpstr>
      <vt:lpstr>Trò Chơi Phá Băng Truyền Thông Tin </vt:lpstr>
      <vt:lpstr>CHÚA LUÔN MỞ LỐI</vt:lpstr>
      <vt:lpstr>Chúa cùng đi với tôi, trên đường đời tăm tối mịt mù. </vt:lpstr>
      <vt:lpstr>Lạ thay ơn Chúa sâu rộng vô biên, Ngài luôn luôn mở lối cho tôi. </vt:lpstr>
      <vt:lpstr>Chúa là Đấng dắt chăn, giữ tôi gần mỗi bước  bên Ngài. </vt:lpstr>
      <vt:lpstr>Bằng tình yêu với năng lực tươi mới, </vt:lpstr>
      <vt:lpstr>Ngài luôn luôn mở lối, ngày đêm dẫn dắt tôi. </vt:lpstr>
      <vt:lpstr>Nơi chông gai khô khan Ngài dẫn bước tôi  luôn thái an. </vt:lpstr>
      <vt:lpstr>Nơi hoang vu Chúa khiến suối reo vui tươi. </vt:lpstr>
      <vt:lpstr>Mọi điều đời này sẽ qua, nhưng lời Chúa mãi không phai tàn. </vt:lpstr>
      <vt:lpstr>Ngày hôm nay Ngài ban phước tươi mới. </vt:lpstr>
      <vt:lpstr>Chúa cùng đi với tôi, trên đường đời tăm tối mịt mù. </vt:lpstr>
      <vt:lpstr>Lạ thay ơn Chúa sâu rộng vô biên, Ngài luôn luôn mở lối cho tôi. </vt:lpstr>
      <vt:lpstr>Chúa là Đấng dắt chăn, giữ tôi gần mỗi bước  bên Ngài. </vt:lpstr>
      <vt:lpstr>Bằng tình yêu với năng lực tươi mới, </vt:lpstr>
      <vt:lpstr>Ngài luôn luôn mở lối, ngày đêm dẫn dắt tôi. </vt:lpstr>
      <vt:lpstr>NGÀI LÀ SỨC MỚI  CỦA CON</vt:lpstr>
      <vt:lpstr>Trên thiên cung con mong ai, ngoài Ngài. Tại trần gian con yêu thương, ước muốn khát khao ai ngoài Chúa.</vt:lpstr>
      <vt:lpstr> Nhiều lần con lỗi lầm với tâm linh héo mòn. Rồi từ chân lý Ngài lại bừng soi trong tâm con. </vt:lpstr>
      <vt:lpstr> Sức thiên trong con là do Cha, sức thiên trong con là do Chúa. </vt:lpstr>
      <vt:lpstr> Đấng ban cho năng lực tươi mới trong tâm con, cho đến mãi sau và muôn đời.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Marobu Shirogane</cp:lastModifiedBy>
  <cp:revision>28</cp:revision>
  <dcterms:created xsi:type="dcterms:W3CDTF">2018-01-19T14:09:15Z</dcterms:created>
  <dcterms:modified xsi:type="dcterms:W3CDTF">2021-08-29T18:38:43Z</dcterms:modified>
</cp:coreProperties>
</file>